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Default Extension="jpg" ContentType="image/jpg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Default Extension="png" ContentType="image/png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
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/Relationships>
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/Relationships>
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/Relationships>
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/Relationships>
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/Relationships>
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/Relationships>
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/Relationships>
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/Relationships>
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/Relationships>
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/Relationships>
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/Relationships>
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/Relationships>
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/Relationships>
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/Relationships>
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/Relationships>
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/Relationships>
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/Relationships>
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/Relationships>
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6.xml"/></Relationships>

</file>

<file path=ppt/notesSlides/_rels/notesSlide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7.xml"/></Relationships>

</file>

<file path=ppt/notesSlides/_rels/notesSlide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8.xml"/></Relationships>

</file>

<file path=ppt/notesSlides/_rels/notesSlide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9.xml"/></Relationships>
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/Relationships>

</file>

<file path=ppt/notesSlides/_rels/notesSlide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/Relationships>

</file>

<file path=ppt/notesSlides/_rels/notesSlide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/Relationships>

</file>

<file path=ppt/notesSlides/_rels/notesSlide3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/Relationships>

</file>

<file path=ppt/notesSlides/_rels/notesSlide3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/Relationships>

</file>

<file path=ppt/notesSlides/_rels/notesSlide3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4.xml"/></Relationships>

</file>

<file path=ppt/notesSlides/_rels/notesSlide3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/Relationships>

</file>

<file path=ppt/notesSlides/_rels/notesSlide36.xml.rels><?xml version="1.0" encoding="UTF-8" standalone="yes"?>
<Relationships xmlns="http://schemas.openxmlformats.org/package/2006/relationships"><Relationship Id="rId1" Type="http://schemas.openxmlformats.org/officeDocument/2006/relationships/slide" Target="../slides/slide36.xml"/></Relationships>

</file>

<file path=ppt/notesSlides/_rels/notesSlide37.xml.rels><?xml version="1.0" encoding="UTF-8" standalone="yes"?>
<Relationships xmlns="http://schemas.openxmlformats.org/package/2006/relationships"><Relationship Id="rId1" Type="http://schemas.openxmlformats.org/officeDocument/2006/relationships/slide" Target="../slides/slide37.xml"/></Relationships>

</file>

<file path=ppt/notesSlides/_rels/notesSlide38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/Relationships>

</file>

<file path=ppt/notesSlides/_rels/notesSlide39.xml.rels><?xml version="1.0" encoding="UTF-8" standalone="yes"?>
<Relationships xmlns="http://schemas.openxmlformats.org/package/2006/relationships"><Relationship Id="rId1" Type="http://schemas.openxmlformats.org/officeDocument/2006/relationships/slide" Target="../slides/slide39.xml"/></Relationships>
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/Relationships>

</file>

<file path=ppt/notesSlides/_rels/notesSlide40.xml.rels><?xml version="1.0" encoding="UTF-8" standalone="yes"?>
<Relationships xmlns="http://schemas.openxmlformats.org/package/2006/relationships"><Relationship Id="rId1" Type="http://schemas.openxmlformats.org/officeDocument/2006/relationships/slide" Target="../slides/slide40.xml"/></Relationships>

</file>

<file path=ppt/notesSlides/_rels/notesSlide4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1.xml"/></Relationships>

</file>

<file path=ppt/notesSlides/_rels/notesSlide4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/Relationships>

</file>

<file path=ppt/notesSlides/_rels/notesSlide4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3.xml"/></Relationships>
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/Relationships>
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/Relationships>
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/Relationships>
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/Relationships>
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500" y="454943"/>
            <a:ext cx="9169400" cy="1579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500" y="2640796"/>
            <a:ext cx="9169400" cy="3395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slide" Target="slide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notesSlide" Target="../notesSlides/notesSlide10.xml"/><Relationship Id="rId5" Type="http://schemas.openxmlformats.org/officeDocument/2006/relationships/slide" Target="slide10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Relationship Id="rId4" Type="http://schemas.openxmlformats.org/officeDocument/2006/relationships/notesSlide" Target="../notesSlides/notesSlide11.xml"/><Relationship Id="rId5" Type="http://schemas.openxmlformats.org/officeDocument/2006/relationships/slide" Target="slide11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notesSlide" Target="../notesSlides/notesSlide12.xml"/><Relationship Id="rId5" Type="http://schemas.openxmlformats.org/officeDocument/2006/relationships/slide" Target="slide1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3.xml"/><Relationship Id="rId6" Type="http://schemas.openxmlformats.org/officeDocument/2006/relationships/slide" Target="slide13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notesSlide" Target="../notesSlides/notesSlide14.xml"/><Relationship Id="rId4" Type="http://schemas.openxmlformats.org/officeDocument/2006/relationships/slide" Target="slide14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notesSlide" Target="../notesSlides/notesSlide15.xml"/><Relationship Id="rId5" Type="http://schemas.openxmlformats.org/officeDocument/2006/relationships/slide" Target="slide1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Relationship Id="rId3" Type="http://schemas.openxmlformats.org/officeDocument/2006/relationships/notesSlide" Target="../notesSlides/notesSlide16.xml"/><Relationship Id="rId4" Type="http://schemas.openxmlformats.org/officeDocument/2006/relationships/slide" Target="slide16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Relationship Id="rId3" Type="http://schemas.openxmlformats.org/officeDocument/2006/relationships/notesSlide" Target="../notesSlides/notesSlide17.xml"/><Relationship Id="rId4" Type="http://schemas.openxmlformats.org/officeDocument/2006/relationships/slide" Target="slide17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Relationship Id="rId4" Type="http://schemas.openxmlformats.org/officeDocument/2006/relationships/notesSlide" Target="../notesSlides/notesSlide18.xml"/><Relationship Id="rId5" Type="http://schemas.openxmlformats.org/officeDocument/2006/relationships/slide" Target="slide18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notesSlide" Target="../notesSlides/notesSlide19.xml"/><Relationship Id="rId4" Type="http://schemas.openxmlformats.org/officeDocument/2006/relationships/slide" Target="slide19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slide" Target="slide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Relationship Id="rId3" Type="http://schemas.openxmlformats.org/officeDocument/2006/relationships/notesSlide" Target="../notesSlides/notesSlide20.xml"/><Relationship Id="rId4" Type="http://schemas.openxmlformats.org/officeDocument/2006/relationships/slide" Target="slide20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Relationship Id="rId3" Type="http://schemas.openxmlformats.org/officeDocument/2006/relationships/notesSlide" Target="../notesSlides/notesSlide21.xml"/><Relationship Id="rId4" Type="http://schemas.openxmlformats.org/officeDocument/2006/relationships/slide" Target="slide21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notesSlide" Target="../notesSlides/notesSlide22.xml"/><Relationship Id="rId4" Type="http://schemas.openxmlformats.org/officeDocument/2006/relationships/slide" Target="slide2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notesSlide" Target="../notesSlides/notesSlide23.xml"/><Relationship Id="rId7" Type="http://schemas.openxmlformats.org/officeDocument/2006/relationships/slide" Target="slide23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24.xml"/><Relationship Id="rId6" Type="http://schemas.openxmlformats.org/officeDocument/2006/relationships/slide" Target="slide24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Relationship Id="rId3" Type="http://schemas.openxmlformats.org/officeDocument/2006/relationships/notesSlide" Target="../notesSlides/notesSlide25.xml"/><Relationship Id="rId4" Type="http://schemas.openxmlformats.org/officeDocument/2006/relationships/slide" Target="slide25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Relationship Id="rId3" Type="http://schemas.openxmlformats.org/officeDocument/2006/relationships/notesSlide" Target="../notesSlides/notesSlide26.xml"/><Relationship Id="rId4" Type="http://schemas.openxmlformats.org/officeDocument/2006/relationships/slide" Target="slide26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Relationship Id="rId3" Type="http://schemas.openxmlformats.org/officeDocument/2006/relationships/notesSlide" Target="../notesSlides/notesSlide27.xml"/><Relationship Id="rId4" Type="http://schemas.openxmlformats.org/officeDocument/2006/relationships/slide" Target="slide27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slide" Target="slide28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Relationship Id="rId3" Type="http://schemas.openxmlformats.org/officeDocument/2006/relationships/notesSlide" Target="../notesSlides/notesSlide29.xml"/><Relationship Id="rId4" Type="http://schemas.openxmlformats.org/officeDocument/2006/relationships/slide" Target="slide29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notesSlide" Target="../notesSlides/notesSlide3.xml"/><Relationship Id="rId4" Type="http://schemas.openxmlformats.org/officeDocument/2006/relationships/slide" Target="slide3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Relationship Id="rId3" Type="http://schemas.openxmlformats.org/officeDocument/2006/relationships/notesSlide" Target="../notesSlides/notesSlide30.xml"/><Relationship Id="rId4" Type="http://schemas.openxmlformats.org/officeDocument/2006/relationships/slide" Target="slide30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Relationship Id="rId3" Type="http://schemas.openxmlformats.org/officeDocument/2006/relationships/notesSlide" Target="../notesSlides/notesSlide31.xml"/><Relationship Id="rId4" Type="http://schemas.openxmlformats.org/officeDocument/2006/relationships/slide" Target="slide31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Relationship Id="rId3" Type="http://schemas.openxmlformats.org/officeDocument/2006/relationships/notesSlide" Target="../notesSlides/notesSlide32.xml"/><Relationship Id="rId4" Type="http://schemas.openxmlformats.org/officeDocument/2006/relationships/slide" Target="slide3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slide" Target="slide33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Relationship Id="rId3" Type="http://schemas.openxmlformats.org/officeDocument/2006/relationships/notesSlide" Target="../notesSlides/notesSlide34.xml"/><Relationship Id="rId4" Type="http://schemas.openxmlformats.org/officeDocument/2006/relationships/slide" Target="slide34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Relationship Id="rId3" Type="http://schemas.openxmlformats.org/officeDocument/2006/relationships/notesSlide" Target="../notesSlides/notesSlide35.xml"/><Relationship Id="rId4" Type="http://schemas.openxmlformats.org/officeDocument/2006/relationships/slide" Target="slide35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Relationship Id="rId3" Type="http://schemas.openxmlformats.org/officeDocument/2006/relationships/notesSlide" Target="../notesSlides/notesSlide36.xml"/><Relationship Id="rId4" Type="http://schemas.openxmlformats.org/officeDocument/2006/relationships/slide" Target="slide36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Relationship Id="rId3" Type="http://schemas.openxmlformats.org/officeDocument/2006/relationships/notesSlide" Target="../notesSlides/notesSlide37.xml"/><Relationship Id="rId4" Type="http://schemas.openxmlformats.org/officeDocument/2006/relationships/slide" Target="slide37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Relationship Id="rId3" Type="http://schemas.openxmlformats.org/officeDocument/2006/relationships/notesSlide" Target="../notesSlides/notesSlide38.xml"/><Relationship Id="rId4" Type="http://schemas.openxmlformats.org/officeDocument/2006/relationships/slide" Target="slide38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Relationship Id="rId3" Type="http://schemas.openxmlformats.org/officeDocument/2006/relationships/notesSlide" Target="../notesSlides/notesSlide39.xml"/><Relationship Id="rId4" Type="http://schemas.openxmlformats.org/officeDocument/2006/relationships/slide" Target="slide39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Relationship Id="rId3" Type="http://schemas.openxmlformats.org/officeDocument/2006/relationships/notesSlide" Target="../notesSlides/notesSlide4.xml"/><Relationship Id="rId4" Type="http://schemas.openxmlformats.org/officeDocument/2006/relationships/slide" Target="slide4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Relationship Id="rId3" Type="http://schemas.openxmlformats.org/officeDocument/2006/relationships/notesSlide" Target="../notesSlides/notesSlide40.xml"/><Relationship Id="rId4" Type="http://schemas.openxmlformats.org/officeDocument/2006/relationships/slide" Target="slide40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Relationship Id="rId3" Type="http://schemas.openxmlformats.org/officeDocument/2006/relationships/notesSlide" Target="../notesSlides/notesSlide41.xml"/><Relationship Id="rId4" Type="http://schemas.openxmlformats.org/officeDocument/2006/relationships/slide" Target="slide41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notesSlide" Target="../notesSlides/notesSlide42.xml"/><Relationship Id="rId5" Type="http://schemas.openxmlformats.org/officeDocument/2006/relationships/slide" Target="slide4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notesSlide" Target="../notesSlides/notesSlide43.xml"/><Relationship Id="rId4" Type="http://schemas.openxmlformats.org/officeDocument/2006/relationships/slide" Target="slide43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notesSlide" Target="../notesSlides/notesSlide5.xml"/><Relationship Id="rId4" Type="http://schemas.openxmlformats.org/officeDocument/2006/relationships/slide" Target="slide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notesSlide" Target="../notesSlides/notesSlide6.xml"/><Relationship Id="rId4" Type="http://schemas.openxmlformats.org/officeDocument/2006/relationships/slide" Target="slide6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notesSlide" Target="../notesSlides/notesSlide7.xml"/><Relationship Id="rId4" Type="http://schemas.openxmlformats.org/officeDocument/2006/relationships/slide" Target="slide7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notesSlide" Target="../notesSlides/notesSlide8.xml"/><Relationship Id="rId4" Type="http://schemas.openxmlformats.org/officeDocument/2006/relationships/slide" Target="slide8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notesSlide" Target="../notesSlides/notesSlide9.xml"/><Relationship Id="rId4" Type="http://schemas.openxmlformats.org/officeDocument/2006/relationships/slide" Target="slide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58423"/>
            <a:ext cx="8467725" cy="2829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245870" algn="l"/>
                <a:tab pos="1370330" algn="l"/>
                <a:tab pos="1920875" algn="l"/>
                <a:tab pos="2233930" algn="l"/>
                <a:tab pos="2428875" algn="l"/>
                <a:tab pos="3291204" algn="l"/>
                <a:tab pos="3631565" algn="l"/>
                <a:tab pos="5173345" algn="l"/>
                <a:tab pos="5263515" algn="l"/>
                <a:tab pos="6035675" algn="l"/>
                <a:tab pos="6600190" algn="l"/>
                <a:tab pos="6774815" algn="l"/>
                <a:tab pos="7680959" algn="l"/>
              </a:tabLst>
            </a:pPr>
            <a:r>
              <a:rPr dirty="0" sz="4800">
                <a:solidFill>
                  <a:srgbClr val="231F20"/>
                </a:solidFill>
                <a:latin typeface="PropCourierSans"/>
                <a:cs typeface="PropCourierSans"/>
              </a:rPr>
              <a:t>Maker	Jawn:	playing,	learning, and	making	things		light		up	in city		of	brotherly	love	and sisterly		affection.</a:t>
            </a:r>
            <a:endParaRPr sz="4800">
              <a:latin typeface="PropCourierSans"/>
              <a:cs typeface="PropCourier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5300" y="3573303"/>
            <a:ext cx="2468880" cy="0"/>
          </a:xfrm>
          <a:custGeom>
            <a:avLst/>
            <a:gdLst/>
            <a:ahLst/>
            <a:cxnLst/>
            <a:rect l="l" t="t" r="r" b="b"/>
            <a:pathLst>
              <a:path w="2468880" h="0">
                <a:moveTo>
                  <a:pt x="0" y="0"/>
                </a:moveTo>
                <a:lnTo>
                  <a:pt x="2468880" y="0"/>
                </a:lnTo>
              </a:path>
            </a:pathLst>
          </a:custGeom>
          <a:ln w="14287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9900" y="3799827"/>
            <a:ext cx="631190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bk</a:t>
            </a:r>
            <a:endParaRPr sz="1200">
              <a:latin typeface="PropCourierSans"/>
              <a:cs typeface="PropCourierSan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Fall 2013</a:t>
            </a:r>
            <a:endParaRPr sz="1200">
              <a:latin typeface="PropCourierSans"/>
              <a:cs typeface="PropCourier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6553295"/>
            <a:ext cx="761904" cy="76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6553295"/>
            <a:ext cx="761904" cy="76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6553295"/>
            <a:ext cx="761904" cy="76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8247" y="2590800"/>
            <a:ext cx="761904" cy="761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53640" y="2590800"/>
            <a:ext cx="761904" cy="76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8254" y="2590800"/>
            <a:ext cx="761904" cy="761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79549" y="4629403"/>
            <a:ext cx="1910080" cy="612775"/>
          </a:xfrm>
          <a:prstGeom prst="rect">
            <a:avLst/>
          </a:prstGeom>
          <a:solidFill>
            <a:srgbClr val="E7E7E8"/>
          </a:solidFill>
        </p:spPr>
        <p:txBody>
          <a:bodyPr wrap="square" lIns="0" tIns="0" rIns="0" bIns="0" rtlCol="0" vert="horz">
            <a:spAutoFit/>
          </a:bodyPr>
          <a:lstStyle/>
          <a:p>
            <a:pPr marL="198755" marR="30480" indent="-161290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plugs into many projects, </a:t>
            </a:r>
            <a:r>
              <a:rPr dirty="0" sz="1200" spc="-55">
                <a:solidFill>
                  <a:srgbClr val="231F20"/>
                </a:solidFill>
                <a:latin typeface="PropCourierSans"/>
                <a:cs typeface="PropCourierSans"/>
              </a:rPr>
              <a:t>e</a:t>
            </a: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xplorations, or play</a:t>
            </a:r>
            <a:endParaRPr sz="1200">
              <a:latin typeface="PropCourierSans"/>
              <a:cs typeface="PropCourier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4159" y="4629403"/>
            <a:ext cx="1910080" cy="612775"/>
          </a:xfrm>
          <a:prstGeom prst="rect">
            <a:avLst/>
          </a:prstGeom>
          <a:solidFill>
            <a:srgbClr val="E7E7E8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&lt;$10</a:t>
            </a:r>
            <a:endParaRPr sz="1200">
              <a:latin typeface="PropCourierSans"/>
              <a:cs typeface="PropCourier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4170" y="4654803"/>
            <a:ext cx="1910080" cy="612775"/>
          </a:xfrm>
          <a:prstGeom prst="rect">
            <a:avLst/>
          </a:prstGeom>
          <a:solidFill>
            <a:srgbClr val="E7E7E8"/>
          </a:solidFill>
        </p:spPr>
        <p:txBody>
          <a:bodyPr wrap="square" lIns="0" tIns="0" rIns="0" bIns="0" rtlCol="0" vert="horz">
            <a:spAutoFit/>
          </a:bodyPr>
          <a:lstStyle/>
          <a:p>
            <a:pPr marL="528320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a take-away</a:t>
            </a:r>
            <a:endParaRPr sz="1200">
              <a:latin typeface="PropCourierSans"/>
              <a:cs typeface="PropCourier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294240"/>
            <a:ext cx="9143999" cy="7183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457200"/>
            <a:ext cx="761904" cy="76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457200"/>
            <a:ext cx="1523809" cy="76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54943"/>
            <a:ext cx="5652770" cy="2677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429895" algn="l"/>
                <a:tab pos="1211580" algn="l"/>
                <a:tab pos="1455420" algn="l"/>
                <a:tab pos="1864360" algn="l"/>
                <a:tab pos="2312035" algn="l"/>
                <a:tab pos="2780030" algn="l"/>
                <a:tab pos="2856865" algn="l"/>
                <a:tab pos="3324860" algn="l"/>
                <a:tab pos="3541395" algn="l"/>
                <a:tab pos="3829685" algn="l"/>
                <a:tab pos="4303395" algn="l"/>
              </a:tabLst>
            </a:pP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A	low-cost	</a:t>
            </a:r>
            <a:r>
              <a:rPr dirty="0" sz="3600" spc="-665">
                <a:solidFill>
                  <a:srgbClr val="231F20"/>
                </a:solidFill>
                <a:latin typeface="PropCourierSans"/>
                <a:cs typeface="PropCourierSans"/>
              </a:rPr>
              <a:t> </a:t>
            </a:r>
            <a:r>
              <a:rPr dirty="0" sz="3600" spc="-665">
                <a:solidFill>
                  <a:srgbClr val="231F20"/>
                </a:solidFill>
                <a:latin typeface="PropCourierSans"/>
                <a:cs typeface="PropCourierSans"/>
              </a:rPr>
              <a:t>and	acessible</a:t>
            </a:r>
            <a:r>
              <a:rPr dirty="0" sz="3600" spc="-665">
                <a:solidFill>
                  <a:srgbClr val="231F20"/>
                </a:solidFill>
                <a:latin typeface="PropCourierSans"/>
                <a:cs typeface="PropCourierSans"/>
              </a:rPr>
              <a:t> to</a:t>
            </a:r>
            <a:r>
              <a:rPr dirty="0" sz="3600" spc="-160">
                <a:solidFill>
                  <a:srgbClr val="231F20"/>
                </a:solidFill>
                <a:latin typeface="PropCourierSans"/>
                <a:cs typeface="PropCourierSans"/>
              </a:rPr>
              <a:t>o</a:t>
            </a: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l,	earned		by	making,</a:t>
            </a: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 bridging	the	worlds	of atoms	and	</a:t>
            </a:r>
            <a:r>
              <a:rPr dirty="0" sz="3600" spc="-810">
                <a:solidFill>
                  <a:srgbClr val="231F20"/>
                </a:solidFill>
                <a:latin typeface="PropCourierSans"/>
                <a:cs typeface="PropCourierSans"/>
              </a:rPr>
              <a:t> </a:t>
            </a: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bits	</a:t>
            </a:r>
            <a:r>
              <a:rPr dirty="0" sz="3600" spc="-745">
                <a:solidFill>
                  <a:srgbClr val="231F20"/>
                </a:solidFill>
                <a:latin typeface="PropCourierSans"/>
                <a:cs typeface="PropCourierSans"/>
              </a:rPr>
              <a:t> </a:t>
            </a: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while</a:t>
            </a: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 increasing	digital	literacy.</a:t>
            </a:r>
            <a:endParaRPr sz="3600">
              <a:latin typeface="PropCourierSans"/>
              <a:cs typeface="PropCourier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4440" y="1072515"/>
            <a:ext cx="3642359" cy="2731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81600" y="1072515"/>
            <a:ext cx="3642359" cy="2731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34440" y="3968115"/>
            <a:ext cx="3642359" cy="27317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81600" y="3968115"/>
            <a:ext cx="3642359" cy="2731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457200"/>
            <a:ext cx="2285714" cy="76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03121" y="546135"/>
            <a:ext cx="525947" cy="672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5664" y="3567176"/>
            <a:ext cx="401955" cy="152400"/>
          </a:xfrm>
          <a:custGeom>
            <a:avLst/>
            <a:gdLst/>
            <a:ahLst/>
            <a:cxnLst/>
            <a:rect l="l" t="t" r="r" b="b"/>
            <a:pathLst>
              <a:path w="401954" h="152400">
                <a:moveTo>
                  <a:pt x="0" y="0"/>
                </a:moveTo>
                <a:lnTo>
                  <a:pt x="401739" y="0"/>
                </a:lnTo>
                <a:lnTo>
                  <a:pt x="401739" y="152387"/>
                </a:lnTo>
                <a:lnTo>
                  <a:pt x="0" y="152387"/>
                </a:lnTo>
                <a:lnTo>
                  <a:pt x="0" y="0"/>
                </a:lnTo>
                <a:close/>
              </a:path>
            </a:pathLst>
          </a:custGeom>
          <a:solidFill>
            <a:srgbClr val="C2C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88623" y="2154262"/>
            <a:ext cx="0" cy="3354704"/>
          </a:xfrm>
          <a:custGeom>
            <a:avLst/>
            <a:gdLst/>
            <a:ahLst/>
            <a:cxnLst/>
            <a:rect l="l" t="t" r="r" b="b"/>
            <a:pathLst>
              <a:path w="0" h="3354704">
                <a:moveTo>
                  <a:pt x="0" y="0"/>
                </a:moveTo>
                <a:lnTo>
                  <a:pt x="0" y="3354438"/>
                </a:lnTo>
              </a:path>
            </a:pathLst>
          </a:custGeom>
          <a:ln w="88900">
            <a:solidFill>
              <a:srgbClr val="9597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75237" y="5377881"/>
            <a:ext cx="227329" cy="311785"/>
          </a:xfrm>
          <a:custGeom>
            <a:avLst/>
            <a:gdLst/>
            <a:ahLst/>
            <a:cxnLst/>
            <a:rect l="l" t="t" r="r" b="b"/>
            <a:pathLst>
              <a:path w="227329" h="311785">
                <a:moveTo>
                  <a:pt x="226771" y="0"/>
                </a:moveTo>
                <a:lnTo>
                  <a:pt x="0" y="0"/>
                </a:lnTo>
                <a:lnTo>
                  <a:pt x="113385" y="311607"/>
                </a:lnTo>
                <a:lnTo>
                  <a:pt x="226771" y="0"/>
                </a:lnTo>
                <a:close/>
              </a:path>
            </a:pathLst>
          </a:custGeom>
          <a:solidFill>
            <a:srgbClr val="9597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81500" y="1665122"/>
            <a:ext cx="1910080" cy="612775"/>
          </a:xfrm>
          <a:prstGeom prst="rect">
            <a:avLst/>
          </a:prstGeom>
          <a:solidFill>
            <a:srgbClr val="E7E7E8"/>
          </a:solidFill>
        </p:spPr>
        <p:txBody>
          <a:bodyPr wrap="square" lIns="0" tIns="0" rIns="0" bIns="0" rtlCol="0" vert="horz">
            <a:spAutoFit/>
          </a:bodyPr>
          <a:lstStyle/>
          <a:p>
            <a:pPr marL="405765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Light up an LED</a:t>
            </a:r>
            <a:endParaRPr sz="1200">
              <a:latin typeface="PropCourierSans"/>
              <a:cs typeface="PropCourier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0391" y="4537252"/>
            <a:ext cx="1910080" cy="612775"/>
          </a:xfrm>
          <a:prstGeom prst="rect">
            <a:avLst/>
          </a:prstGeom>
          <a:solidFill>
            <a:srgbClr val="E7E7E8"/>
          </a:solidFill>
        </p:spPr>
        <p:txBody>
          <a:bodyPr wrap="square" lIns="0" tIns="0" rIns="0" bIns="0" rtlCol="0" vert="horz">
            <a:spAutoFit/>
          </a:bodyPr>
          <a:lstStyle/>
          <a:p>
            <a:pPr marL="216535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Create the MMMKey.</a:t>
            </a:r>
            <a:endParaRPr sz="1200">
              <a:latin typeface="PropCourierSans"/>
              <a:cs typeface="PropCourier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81500" y="5494629"/>
            <a:ext cx="1910080" cy="612775"/>
          </a:xfrm>
          <a:prstGeom prst="rect">
            <a:avLst/>
          </a:prstGeom>
          <a:solidFill>
            <a:srgbClr val="E7E7E8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Work on interactives.</a:t>
            </a:r>
            <a:endParaRPr sz="1200">
              <a:latin typeface="PropCourierSans"/>
              <a:cs typeface="PropCourierSans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Create / Explore</a:t>
            </a:r>
            <a:endParaRPr sz="1200">
              <a:latin typeface="PropCourierSans"/>
              <a:cs typeface="PropCourier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81500" y="2622499"/>
            <a:ext cx="1910080" cy="612775"/>
          </a:xfrm>
          <a:prstGeom prst="rect">
            <a:avLst/>
          </a:prstGeom>
          <a:solidFill>
            <a:srgbClr val="E7E7E8"/>
          </a:solidFill>
        </p:spPr>
        <p:txBody>
          <a:bodyPr wrap="square" lIns="0" tIns="0" rIns="0" bIns="0" rtlCol="0" vert="horz">
            <a:spAutoFit/>
          </a:bodyPr>
          <a:lstStyle/>
          <a:p>
            <a:pPr marL="212090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Make a simple switch</a:t>
            </a:r>
            <a:endParaRPr sz="1200">
              <a:latin typeface="PropCourierSans"/>
              <a:cs typeface="PropCourier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35664" y="3810000"/>
            <a:ext cx="401955" cy="152400"/>
          </a:xfrm>
          <a:custGeom>
            <a:avLst/>
            <a:gdLst/>
            <a:ahLst/>
            <a:cxnLst/>
            <a:rect l="l" t="t" r="r" b="b"/>
            <a:pathLst>
              <a:path w="401954" h="152400">
                <a:moveTo>
                  <a:pt x="0" y="0"/>
                </a:moveTo>
                <a:lnTo>
                  <a:pt x="401739" y="0"/>
                </a:lnTo>
                <a:lnTo>
                  <a:pt x="401739" y="152387"/>
                </a:lnTo>
                <a:lnTo>
                  <a:pt x="0" y="152387"/>
                </a:lnTo>
                <a:lnTo>
                  <a:pt x="0" y="0"/>
                </a:lnTo>
                <a:close/>
              </a:path>
            </a:pathLst>
          </a:custGeom>
          <a:solidFill>
            <a:srgbClr val="C2C4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35664" y="4052836"/>
            <a:ext cx="401955" cy="152400"/>
          </a:xfrm>
          <a:custGeom>
            <a:avLst/>
            <a:gdLst/>
            <a:ahLst/>
            <a:cxnLst/>
            <a:rect l="l" t="t" r="r" b="b"/>
            <a:pathLst>
              <a:path w="401954" h="152400">
                <a:moveTo>
                  <a:pt x="0" y="0"/>
                </a:moveTo>
                <a:lnTo>
                  <a:pt x="401739" y="0"/>
                </a:lnTo>
                <a:lnTo>
                  <a:pt x="401739" y="152387"/>
                </a:lnTo>
                <a:lnTo>
                  <a:pt x="0" y="152387"/>
                </a:lnTo>
                <a:lnTo>
                  <a:pt x="0" y="0"/>
                </a:lnTo>
                <a:close/>
              </a:path>
            </a:pathLst>
          </a:custGeom>
          <a:solidFill>
            <a:srgbClr val="C2C4C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454943"/>
            <a:ext cx="6214745" cy="1579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325245" algn="l"/>
                <a:tab pos="1525270" algn="l"/>
                <a:tab pos="2489200" algn="l"/>
                <a:tab pos="2763520" algn="l"/>
                <a:tab pos="3136900" algn="l"/>
                <a:tab pos="3602990" algn="l"/>
                <a:tab pos="5392420" algn="l"/>
              </a:tabLst>
            </a:pP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You’re	using	the	</a:t>
            </a:r>
            <a:r>
              <a:rPr dirty="0" sz="3600" spc="-760">
                <a:solidFill>
                  <a:srgbClr val="231F20"/>
                </a:solidFill>
                <a:latin typeface="PropCourierSans"/>
                <a:cs typeface="PropCourierSans"/>
              </a:rPr>
              <a:t> </a:t>
            </a:r>
            <a:r>
              <a:rPr dirty="0" sz="3600" spc="-760">
                <a:solidFill>
                  <a:srgbClr val="231F20"/>
                </a:solidFill>
                <a:latin typeface="PropCourierSans"/>
                <a:cs typeface="PropCourierSans"/>
              </a:rPr>
              <a:t>current</a:t>
            </a:r>
            <a:r>
              <a:rPr dirty="0" sz="3600" spc="-760">
                <a:solidFill>
                  <a:srgbClr val="231F20"/>
                </a:solidFill>
                <a:latin typeface="PropCourierSans"/>
                <a:cs typeface="PropCourierSans"/>
              </a:rPr>
              <a:t> generation	of	materials:	low- cost,	printable,	etc.</a:t>
            </a:r>
            <a:endParaRPr sz="3600">
              <a:latin typeface="PropCourierSans"/>
              <a:cs typeface="PropCourier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2640796"/>
            <a:ext cx="6722109" cy="3395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162685" algn="l"/>
                <a:tab pos="1840230" algn="l"/>
                <a:tab pos="4032885" algn="l"/>
              </a:tabLst>
            </a:pP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Look	to	the</a:t>
            </a:r>
            <a:r>
              <a:rPr dirty="0" sz="3600" spc="-5">
                <a:solidFill>
                  <a:srgbClr val="231F20"/>
                </a:solidFill>
                <a:latin typeface="PropCourierSans"/>
                <a:cs typeface="PropCourierSans"/>
              </a:rPr>
              <a:t> </a:t>
            </a:r>
            <a:r>
              <a:rPr dirty="0" sz="3600" b="1">
                <a:solidFill>
                  <a:srgbClr val="231F20"/>
                </a:solidFill>
                <a:latin typeface="PropCourierSans"/>
                <a:cs typeface="PropCourierSans"/>
              </a:rPr>
              <a:t>killer	applications</a:t>
            </a:r>
            <a:endParaRPr sz="3600">
              <a:latin typeface="PropCourierSans"/>
              <a:cs typeface="PropCourierSans"/>
            </a:endParaRPr>
          </a:p>
          <a:p>
            <a:pPr marL="12700">
              <a:lnSpc>
                <a:spcPct val="100000"/>
              </a:lnSpc>
              <a:tabLst>
                <a:tab pos="659765" algn="l"/>
                <a:tab pos="2032635" algn="l"/>
              </a:tabLst>
            </a:pP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of	other	plat</a:t>
            </a:r>
            <a:r>
              <a:rPr dirty="0" sz="3600" spc="-225">
                <a:solidFill>
                  <a:srgbClr val="231F20"/>
                </a:solidFill>
                <a:latin typeface="PropCourierSans"/>
                <a:cs typeface="PropCourierSans"/>
              </a:rPr>
              <a:t>f</a:t>
            </a: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orms.</a:t>
            </a:r>
            <a:endParaRPr sz="3600">
              <a:latin typeface="PropCourierSans"/>
              <a:cs typeface="PropCourier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389505" algn="l"/>
                <a:tab pos="3767454" algn="l"/>
              </a:tabLst>
            </a:pP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Workshops	within	your</a:t>
            </a:r>
            <a:r>
              <a:rPr dirty="0" sz="3600" spc="-5">
                <a:solidFill>
                  <a:srgbClr val="231F20"/>
                </a:solidFill>
                <a:latin typeface="PropCourierSans"/>
                <a:cs typeface="PropCourierSans"/>
              </a:rPr>
              <a:t> </a:t>
            </a:r>
            <a:r>
              <a:rPr dirty="0" sz="3600" b="1">
                <a:solidFill>
                  <a:srgbClr val="231F20"/>
                </a:solidFill>
                <a:latin typeface="PropCourierSans"/>
                <a:cs typeface="PropCourierSans"/>
              </a:rPr>
              <a:t>network</a:t>
            </a:r>
            <a:endParaRPr sz="3600">
              <a:latin typeface="PropCourierSans"/>
              <a:cs typeface="PropCourierSans"/>
            </a:endParaRPr>
          </a:p>
          <a:p>
            <a:pPr marL="12700">
              <a:lnSpc>
                <a:spcPct val="100000"/>
              </a:lnSpc>
              <a:tabLst>
                <a:tab pos="811530" algn="l"/>
                <a:tab pos="1514475" algn="l"/>
                <a:tab pos="2192020" algn="l"/>
                <a:tab pos="4154170" algn="l"/>
              </a:tabLst>
            </a:pPr>
            <a:r>
              <a:rPr dirty="0" sz="3600">
                <a:solidFill>
                  <a:srgbClr val="231F20"/>
                </a:solidFill>
                <a:latin typeface="PropCourierSans"/>
                <a:cs typeface="PropCourierSans"/>
              </a:rPr>
              <a:t>will	be	to	creating	these.</a:t>
            </a:r>
            <a:endParaRPr sz="3600">
              <a:latin typeface="PropCourierSans"/>
              <a:cs typeface="PropCourierSans"/>
            </a:endParaRPr>
          </a:p>
          <a:p>
            <a:pPr marL="12700">
              <a:lnSpc>
                <a:spcPct val="100000"/>
              </a:lnSpc>
              <a:spcBef>
                <a:spcPts val="2760"/>
              </a:spcBef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Yasmin Ka</a:t>
            </a:r>
            <a:r>
              <a:rPr dirty="0" sz="1200" spc="-90">
                <a:solidFill>
                  <a:srgbClr val="231F20"/>
                </a:solidFill>
                <a:latin typeface="PropCourierSans"/>
                <a:cs typeface="PropCourierSans"/>
              </a:rPr>
              <a:t>f</a:t>
            </a: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ai</a:t>
            </a:r>
            <a:endParaRPr sz="1200">
              <a:latin typeface="PropCourierSans"/>
              <a:cs typeface="PropCourierSans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UPENN / ECrafting Circles</a:t>
            </a:r>
            <a:endParaRPr sz="1200">
              <a:latin typeface="PropCourierSans"/>
              <a:cs typeface="PropCourier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315707"/>
            <a:ext cx="9143999" cy="4856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315707"/>
            <a:ext cx="9143999" cy="5024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55739" y="1524000"/>
            <a:ext cx="6346911" cy="472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399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8839" y="1391919"/>
            <a:ext cx="680720" cy="680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75150" y="3555943"/>
            <a:ext cx="1270000" cy="957580"/>
          </a:xfrm>
          <a:custGeom>
            <a:avLst/>
            <a:gdLst/>
            <a:ahLst/>
            <a:cxnLst/>
            <a:rect l="l" t="t" r="r" b="b"/>
            <a:pathLst>
              <a:path w="1270000" h="957579">
                <a:moveTo>
                  <a:pt x="332866" y="0"/>
                </a:moveTo>
                <a:lnTo>
                  <a:pt x="275842" y="0"/>
                </a:lnTo>
                <a:lnTo>
                  <a:pt x="251430" y="1270"/>
                </a:lnTo>
                <a:lnTo>
                  <a:pt x="229418" y="1270"/>
                </a:lnTo>
                <a:lnTo>
                  <a:pt x="175291" y="7620"/>
                </a:lnTo>
                <a:lnTo>
                  <a:pt x="133781" y="20320"/>
                </a:lnTo>
                <a:lnTo>
                  <a:pt x="98149" y="44450"/>
                </a:lnTo>
                <a:lnTo>
                  <a:pt x="61653" y="83820"/>
                </a:lnTo>
                <a:lnTo>
                  <a:pt x="33515" y="119380"/>
                </a:lnTo>
                <a:lnTo>
                  <a:pt x="17554" y="139700"/>
                </a:lnTo>
                <a:lnTo>
                  <a:pt x="0" y="162560"/>
                </a:lnTo>
                <a:lnTo>
                  <a:pt x="960" y="927100"/>
                </a:lnTo>
                <a:lnTo>
                  <a:pt x="6474" y="939800"/>
                </a:lnTo>
                <a:lnTo>
                  <a:pt x="15839" y="949960"/>
                </a:lnTo>
                <a:lnTo>
                  <a:pt x="27856" y="956310"/>
                </a:lnTo>
                <a:lnTo>
                  <a:pt x="41325" y="957580"/>
                </a:lnTo>
                <a:lnTo>
                  <a:pt x="57492" y="957580"/>
                </a:lnTo>
                <a:lnTo>
                  <a:pt x="96253" y="946150"/>
                </a:lnTo>
                <a:lnTo>
                  <a:pt x="135401" y="918210"/>
                </a:lnTo>
                <a:lnTo>
                  <a:pt x="144770" y="909320"/>
                </a:lnTo>
                <a:lnTo>
                  <a:pt x="154517" y="900430"/>
                </a:lnTo>
                <a:lnTo>
                  <a:pt x="161450" y="895350"/>
                </a:lnTo>
                <a:lnTo>
                  <a:pt x="77916" y="895350"/>
                </a:lnTo>
                <a:lnTo>
                  <a:pt x="66309" y="889000"/>
                </a:lnTo>
                <a:lnTo>
                  <a:pt x="62166" y="875030"/>
                </a:lnTo>
                <a:lnTo>
                  <a:pt x="62166" y="187960"/>
                </a:lnTo>
                <a:lnTo>
                  <a:pt x="62899" y="186690"/>
                </a:lnTo>
                <a:lnTo>
                  <a:pt x="65087" y="184150"/>
                </a:lnTo>
                <a:lnTo>
                  <a:pt x="68712" y="180340"/>
                </a:lnTo>
                <a:lnTo>
                  <a:pt x="73756" y="175260"/>
                </a:lnTo>
                <a:lnTo>
                  <a:pt x="80201" y="167640"/>
                </a:lnTo>
                <a:lnTo>
                  <a:pt x="88029" y="161290"/>
                </a:lnTo>
                <a:lnTo>
                  <a:pt x="97223" y="152400"/>
                </a:lnTo>
                <a:lnTo>
                  <a:pt x="107764" y="143510"/>
                </a:lnTo>
                <a:lnTo>
                  <a:pt x="119635" y="134620"/>
                </a:lnTo>
                <a:lnTo>
                  <a:pt x="132818" y="125730"/>
                </a:lnTo>
                <a:lnTo>
                  <a:pt x="147294" y="115570"/>
                </a:lnTo>
                <a:lnTo>
                  <a:pt x="198310" y="90170"/>
                </a:lnTo>
                <a:lnTo>
                  <a:pt x="238462" y="76200"/>
                </a:lnTo>
                <a:lnTo>
                  <a:pt x="283362" y="66040"/>
                </a:lnTo>
                <a:lnTo>
                  <a:pt x="332866" y="62230"/>
                </a:lnTo>
                <a:lnTo>
                  <a:pt x="570505" y="62230"/>
                </a:lnTo>
                <a:lnTo>
                  <a:pt x="563448" y="58420"/>
                </a:lnTo>
                <a:lnTo>
                  <a:pt x="511586" y="33020"/>
                </a:lnTo>
                <a:lnTo>
                  <a:pt x="468910" y="17780"/>
                </a:lnTo>
                <a:lnTo>
                  <a:pt x="419592" y="7620"/>
                </a:lnTo>
                <a:lnTo>
                  <a:pt x="363498" y="1270"/>
                </a:lnTo>
                <a:lnTo>
                  <a:pt x="332866" y="0"/>
                </a:lnTo>
                <a:close/>
              </a:path>
              <a:path w="1270000" h="957579">
                <a:moveTo>
                  <a:pt x="573661" y="843280"/>
                </a:moveTo>
                <a:lnTo>
                  <a:pt x="332879" y="843280"/>
                </a:lnTo>
                <a:lnTo>
                  <a:pt x="362007" y="844550"/>
                </a:lnTo>
                <a:lnTo>
                  <a:pt x="389062" y="847090"/>
                </a:lnTo>
                <a:lnTo>
                  <a:pt x="437347" y="855980"/>
                </a:lnTo>
                <a:lnTo>
                  <a:pt x="478531" y="868680"/>
                </a:lnTo>
                <a:lnTo>
                  <a:pt x="528734" y="892810"/>
                </a:lnTo>
                <a:lnTo>
                  <a:pt x="542780" y="900430"/>
                </a:lnTo>
                <a:lnTo>
                  <a:pt x="555648" y="909320"/>
                </a:lnTo>
                <a:lnTo>
                  <a:pt x="567437" y="918210"/>
                </a:lnTo>
                <a:lnTo>
                  <a:pt x="578246" y="925830"/>
                </a:lnTo>
                <a:lnTo>
                  <a:pt x="588176" y="933450"/>
                </a:lnTo>
                <a:lnTo>
                  <a:pt x="597325" y="939800"/>
                </a:lnTo>
                <a:lnTo>
                  <a:pt x="605793" y="946150"/>
                </a:lnTo>
                <a:lnTo>
                  <a:pt x="613680" y="951230"/>
                </a:lnTo>
                <a:lnTo>
                  <a:pt x="621085" y="955040"/>
                </a:lnTo>
                <a:lnTo>
                  <a:pt x="628107" y="957580"/>
                </a:lnTo>
                <a:lnTo>
                  <a:pt x="641587" y="957580"/>
                </a:lnTo>
                <a:lnTo>
                  <a:pt x="648609" y="955040"/>
                </a:lnTo>
                <a:lnTo>
                  <a:pt x="656013" y="951230"/>
                </a:lnTo>
                <a:lnTo>
                  <a:pt x="663900" y="946150"/>
                </a:lnTo>
                <a:lnTo>
                  <a:pt x="672367" y="939800"/>
                </a:lnTo>
                <a:lnTo>
                  <a:pt x="681516" y="933450"/>
                </a:lnTo>
                <a:lnTo>
                  <a:pt x="691445" y="925830"/>
                </a:lnTo>
                <a:lnTo>
                  <a:pt x="702253" y="918210"/>
                </a:lnTo>
                <a:lnTo>
                  <a:pt x="714041" y="909320"/>
                </a:lnTo>
                <a:lnTo>
                  <a:pt x="726908" y="900430"/>
                </a:lnTo>
                <a:lnTo>
                  <a:pt x="738612" y="894080"/>
                </a:lnTo>
                <a:lnTo>
                  <a:pt x="636536" y="894080"/>
                </a:lnTo>
                <a:lnTo>
                  <a:pt x="618670" y="876300"/>
                </a:lnTo>
                <a:lnTo>
                  <a:pt x="610702" y="868680"/>
                </a:lnTo>
                <a:lnTo>
                  <a:pt x="601228" y="862330"/>
                </a:lnTo>
                <a:lnTo>
                  <a:pt x="590230" y="853440"/>
                </a:lnTo>
                <a:lnTo>
                  <a:pt x="577689" y="845820"/>
                </a:lnTo>
                <a:lnTo>
                  <a:pt x="573661" y="843280"/>
                </a:lnTo>
                <a:close/>
              </a:path>
              <a:path w="1270000" h="957579">
                <a:moveTo>
                  <a:pt x="1138960" y="843280"/>
                </a:moveTo>
                <a:lnTo>
                  <a:pt x="936802" y="843280"/>
                </a:lnTo>
                <a:lnTo>
                  <a:pt x="965356" y="844550"/>
                </a:lnTo>
                <a:lnTo>
                  <a:pt x="990799" y="847090"/>
                </a:lnTo>
                <a:lnTo>
                  <a:pt x="1033446" y="855980"/>
                </a:lnTo>
                <a:lnTo>
                  <a:pt x="1080918" y="876300"/>
                </a:lnTo>
                <a:lnTo>
                  <a:pt x="1104755" y="892810"/>
                </a:lnTo>
                <a:lnTo>
                  <a:pt x="1115150" y="900430"/>
                </a:lnTo>
                <a:lnTo>
                  <a:pt x="1124893" y="909320"/>
                </a:lnTo>
                <a:lnTo>
                  <a:pt x="1134259" y="918210"/>
                </a:lnTo>
                <a:lnTo>
                  <a:pt x="1143519" y="925830"/>
                </a:lnTo>
                <a:lnTo>
                  <a:pt x="1184976" y="951230"/>
                </a:lnTo>
                <a:lnTo>
                  <a:pt x="1212180" y="957580"/>
                </a:lnTo>
                <a:lnTo>
                  <a:pt x="1237733" y="957580"/>
                </a:lnTo>
                <a:lnTo>
                  <a:pt x="1250718" y="952500"/>
                </a:lnTo>
                <a:lnTo>
                  <a:pt x="1260927" y="943610"/>
                </a:lnTo>
                <a:lnTo>
                  <a:pt x="1267606" y="932180"/>
                </a:lnTo>
                <a:lnTo>
                  <a:pt x="1269999" y="916940"/>
                </a:lnTo>
                <a:lnTo>
                  <a:pt x="1269999" y="895350"/>
                </a:lnTo>
                <a:lnTo>
                  <a:pt x="1186249" y="895350"/>
                </a:lnTo>
                <a:lnTo>
                  <a:pt x="1184824" y="892810"/>
                </a:lnTo>
                <a:lnTo>
                  <a:pt x="1143652" y="847090"/>
                </a:lnTo>
                <a:lnTo>
                  <a:pt x="1138960" y="843280"/>
                </a:lnTo>
                <a:close/>
              </a:path>
              <a:path w="1270000" h="957579">
                <a:moveTo>
                  <a:pt x="332879" y="781050"/>
                </a:moveTo>
                <a:lnTo>
                  <a:pt x="258205" y="781050"/>
                </a:lnTo>
                <a:lnTo>
                  <a:pt x="220346" y="783590"/>
                </a:lnTo>
                <a:lnTo>
                  <a:pt x="177619" y="788670"/>
                </a:lnTo>
                <a:lnTo>
                  <a:pt x="138864" y="806450"/>
                </a:lnTo>
                <a:lnTo>
                  <a:pt x="109710" y="839470"/>
                </a:lnTo>
                <a:lnTo>
                  <a:pt x="94908" y="864870"/>
                </a:lnTo>
                <a:lnTo>
                  <a:pt x="86781" y="878840"/>
                </a:lnTo>
                <a:lnTo>
                  <a:pt x="77916" y="895350"/>
                </a:lnTo>
                <a:lnTo>
                  <a:pt x="161450" y="895350"/>
                </a:lnTo>
                <a:lnTo>
                  <a:pt x="164916" y="892810"/>
                </a:lnTo>
                <a:lnTo>
                  <a:pt x="176240" y="883920"/>
                </a:lnTo>
                <a:lnTo>
                  <a:pt x="188762" y="876300"/>
                </a:lnTo>
                <a:lnTo>
                  <a:pt x="236243" y="855980"/>
                </a:lnTo>
                <a:lnTo>
                  <a:pt x="278890" y="847090"/>
                </a:lnTo>
                <a:lnTo>
                  <a:pt x="332879" y="843280"/>
                </a:lnTo>
                <a:lnTo>
                  <a:pt x="573661" y="843280"/>
                </a:lnTo>
                <a:lnTo>
                  <a:pt x="563589" y="836930"/>
                </a:lnTo>
                <a:lnTo>
                  <a:pt x="547911" y="829310"/>
                </a:lnTo>
                <a:lnTo>
                  <a:pt x="530638" y="820420"/>
                </a:lnTo>
                <a:lnTo>
                  <a:pt x="511751" y="812800"/>
                </a:lnTo>
                <a:lnTo>
                  <a:pt x="469067" y="798830"/>
                </a:lnTo>
                <a:lnTo>
                  <a:pt x="419716" y="787400"/>
                </a:lnTo>
                <a:lnTo>
                  <a:pt x="363557" y="782320"/>
                </a:lnTo>
                <a:lnTo>
                  <a:pt x="332879" y="781050"/>
                </a:lnTo>
                <a:close/>
              </a:path>
              <a:path w="1270000" h="957579">
                <a:moveTo>
                  <a:pt x="1172392" y="62230"/>
                </a:moveTo>
                <a:lnTo>
                  <a:pt x="993298" y="62230"/>
                </a:lnTo>
                <a:lnTo>
                  <a:pt x="1017368" y="63500"/>
                </a:lnTo>
                <a:lnTo>
                  <a:pt x="1038924" y="63500"/>
                </a:lnTo>
                <a:lnTo>
                  <a:pt x="1075304" y="66040"/>
                </a:lnTo>
                <a:lnTo>
                  <a:pt x="1116091" y="73660"/>
                </a:lnTo>
                <a:lnTo>
                  <a:pt x="1153272" y="96520"/>
                </a:lnTo>
                <a:lnTo>
                  <a:pt x="1182707" y="139700"/>
                </a:lnTo>
                <a:lnTo>
                  <a:pt x="1198580" y="170180"/>
                </a:lnTo>
                <a:lnTo>
                  <a:pt x="1207515" y="187960"/>
                </a:lnTo>
                <a:lnTo>
                  <a:pt x="1207114" y="880110"/>
                </a:lnTo>
                <a:lnTo>
                  <a:pt x="1200440" y="891540"/>
                </a:lnTo>
                <a:lnTo>
                  <a:pt x="1186713" y="895350"/>
                </a:lnTo>
                <a:lnTo>
                  <a:pt x="1269999" y="895350"/>
                </a:lnTo>
                <a:lnTo>
                  <a:pt x="1269999" y="166370"/>
                </a:lnTo>
                <a:lnTo>
                  <a:pt x="1269445" y="165100"/>
                </a:lnTo>
                <a:lnTo>
                  <a:pt x="1267722" y="162560"/>
                </a:lnTo>
                <a:lnTo>
                  <a:pt x="1264743" y="156210"/>
                </a:lnTo>
                <a:lnTo>
                  <a:pt x="1260421" y="149860"/>
                </a:lnTo>
                <a:lnTo>
                  <a:pt x="1254667" y="140970"/>
                </a:lnTo>
                <a:lnTo>
                  <a:pt x="1247393" y="130810"/>
                </a:lnTo>
                <a:lnTo>
                  <a:pt x="1215577" y="96520"/>
                </a:lnTo>
                <a:lnTo>
                  <a:pt x="1185157" y="71120"/>
                </a:lnTo>
                <a:lnTo>
                  <a:pt x="1172392" y="62230"/>
                </a:lnTo>
                <a:close/>
              </a:path>
              <a:path w="1270000" h="957579">
                <a:moveTo>
                  <a:pt x="936802" y="781050"/>
                </a:moveTo>
                <a:lnTo>
                  <a:pt x="855471" y="781050"/>
                </a:lnTo>
                <a:lnTo>
                  <a:pt x="833609" y="782320"/>
                </a:lnTo>
                <a:lnTo>
                  <a:pt x="813996" y="782320"/>
                </a:lnTo>
                <a:lnTo>
                  <a:pt x="766398" y="788670"/>
                </a:lnTo>
                <a:lnTo>
                  <a:pt x="720758" y="805180"/>
                </a:lnTo>
                <a:lnTo>
                  <a:pt x="682275" y="838200"/>
                </a:lnTo>
                <a:lnTo>
                  <a:pt x="661213" y="863600"/>
                </a:lnTo>
                <a:lnTo>
                  <a:pt x="649439" y="877570"/>
                </a:lnTo>
                <a:lnTo>
                  <a:pt x="636536" y="894080"/>
                </a:lnTo>
                <a:lnTo>
                  <a:pt x="738612" y="894080"/>
                </a:lnTo>
                <a:lnTo>
                  <a:pt x="740953" y="892810"/>
                </a:lnTo>
                <a:lnTo>
                  <a:pt x="756276" y="883920"/>
                </a:lnTo>
                <a:lnTo>
                  <a:pt x="772976" y="876300"/>
                </a:lnTo>
                <a:lnTo>
                  <a:pt x="810907" y="861060"/>
                </a:lnTo>
                <a:lnTo>
                  <a:pt x="855541" y="850900"/>
                </a:lnTo>
                <a:lnTo>
                  <a:pt x="907674" y="844550"/>
                </a:lnTo>
                <a:lnTo>
                  <a:pt x="936802" y="843280"/>
                </a:lnTo>
                <a:lnTo>
                  <a:pt x="1138960" y="843280"/>
                </a:lnTo>
                <a:lnTo>
                  <a:pt x="1132705" y="838200"/>
                </a:lnTo>
                <a:lnTo>
                  <a:pt x="1091145" y="814070"/>
                </a:lnTo>
                <a:lnTo>
                  <a:pt x="1055666" y="798830"/>
                </a:lnTo>
                <a:lnTo>
                  <a:pt x="1013495" y="788670"/>
                </a:lnTo>
                <a:lnTo>
                  <a:pt x="964226" y="782320"/>
                </a:lnTo>
                <a:lnTo>
                  <a:pt x="936802" y="781050"/>
                </a:lnTo>
                <a:close/>
              </a:path>
              <a:path w="1270000" h="957579">
                <a:moveTo>
                  <a:pt x="570505" y="62230"/>
                </a:moveTo>
                <a:lnTo>
                  <a:pt x="332866" y="62230"/>
                </a:lnTo>
                <a:lnTo>
                  <a:pt x="365343" y="63500"/>
                </a:lnTo>
                <a:lnTo>
                  <a:pt x="395043" y="66040"/>
                </a:lnTo>
                <a:lnTo>
                  <a:pt x="446750" y="76200"/>
                </a:lnTo>
                <a:lnTo>
                  <a:pt x="489262" y="88900"/>
                </a:lnTo>
                <a:lnTo>
                  <a:pt x="523855" y="106680"/>
                </a:lnTo>
                <a:lnTo>
                  <a:pt x="563685" y="133350"/>
                </a:lnTo>
                <a:lnTo>
                  <a:pt x="574383" y="143510"/>
                </a:lnTo>
                <a:lnTo>
                  <a:pt x="584059" y="151130"/>
                </a:lnTo>
                <a:lnTo>
                  <a:pt x="615715" y="179070"/>
                </a:lnTo>
                <a:lnTo>
                  <a:pt x="636523" y="186690"/>
                </a:lnTo>
                <a:lnTo>
                  <a:pt x="643539" y="185420"/>
                </a:lnTo>
                <a:lnTo>
                  <a:pt x="681182" y="160020"/>
                </a:lnTo>
                <a:lnTo>
                  <a:pt x="690230" y="151130"/>
                </a:lnTo>
                <a:lnTo>
                  <a:pt x="700121" y="143510"/>
                </a:lnTo>
                <a:lnTo>
                  <a:pt x="710997" y="133350"/>
                </a:lnTo>
                <a:lnTo>
                  <a:pt x="723003" y="124460"/>
                </a:lnTo>
                <a:lnTo>
                  <a:pt x="736281" y="115570"/>
                </a:lnTo>
                <a:lnTo>
                  <a:pt x="636523" y="115570"/>
                </a:lnTo>
                <a:lnTo>
                  <a:pt x="635818" y="114300"/>
                </a:lnTo>
                <a:lnTo>
                  <a:pt x="633691" y="113030"/>
                </a:lnTo>
                <a:lnTo>
                  <a:pt x="630126" y="109220"/>
                </a:lnTo>
                <a:lnTo>
                  <a:pt x="625104" y="104140"/>
                </a:lnTo>
                <a:lnTo>
                  <a:pt x="618609" y="97790"/>
                </a:lnTo>
                <a:lnTo>
                  <a:pt x="610625" y="90170"/>
                </a:lnTo>
                <a:lnTo>
                  <a:pt x="601134" y="83820"/>
                </a:lnTo>
                <a:lnTo>
                  <a:pt x="590118" y="74930"/>
                </a:lnTo>
                <a:lnTo>
                  <a:pt x="577562" y="66040"/>
                </a:lnTo>
                <a:lnTo>
                  <a:pt x="570505" y="62230"/>
                </a:lnTo>
                <a:close/>
              </a:path>
              <a:path w="1270000" h="957579">
                <a:moveTo>
                  <a:pt x="936802" y="0"/>
                </a:moveTo>
                <a:lnTo>
                  <a:pt x="879334" y="0"/>
                </a:lnTo>
                <a:lnTo>
                  <a:pt x="854800" y="1270"/>
                </a:lnTo>
                <a:lnTo>
                  <a:pt x="832768" y="1270"/>
                </a:lnTo>
                <a:lnTo>
                  <a:pt x="779419" y="5080"/>
                </a:lnTo>
                <a:lnTo>
                  <a:pt x="740467" y="15240"/>
                </a:lnTo>
                <a:lnTo>
                  <a:pt x="729631" y="19050"/>
                </a:lnTo>
                <a:lnTo>
                  <a:pt x="719493" y="25400"/>
                </a:lnTo>
                <a:lnTo>
                  <a:pt x="709830" y="31750"/>
                </a:lnTo>
                <a:lnTo>
                  <a:pt x="700414" y="39370"/>
                </a:lnTo>
                <a:lnTo>
                  <a:pt x="691022" y="49530"/>
                </a:lnTo>
                <a:lnTo>
                  <a:pt x="681427" y="59690"/>
                </a:lnTo>
                <a:lnTo>
                  <a:pt x="671405" y="71120"/>
                </a:lnTo>
                <a:lnTo>
                  <a:pt x="660731" y="83820"/>
                </a:lnTo>
                <a:lnTo>
                  <a:pt x="649179" y="99060"/>
                </a:lnTo>
                <a:lnTo>
                  <a:pt x="636523" y="115570"/>
                </a:lnTo>
                <a:lnTo>
                  <a:pt x="736281" y="115570"/>
                </a:lnTo>
                <a:lnTo>
                  <a:pt x="750977" y="106680"/>
                </a:lnTo>
                <a:lnTo>
                  <a:pt x="767234" y="97790"/>
                </a:lnTo>
                <a:lnTo>
                  <a:pt x="805003" y="82550"/>
                </a:lnTo>
                <a:lnTo>
                  <a:pt x="850741" y="69850"/>
                </a:lnTo>
                <a:lnTo>
                  <a:pt x="905596" y="63500"/>
                </a:lnTo>
                <a:lnTo>
                  <a:pt x="936802" y="62230"/>
                </a:lnTo>
                <a:lnTo>
                  <a:pt x="1172392" y="62230"/>
                </a:lnTo>
                <a:lnTo>
                  <a:pt x="1166921" y="58420"/>
                </a:lnTo>
                <a:lnTo>
                  <a:pt x="1123957" y="36830"/>
                </a:lnTo>
                <a:lnTo>
                  <a:pt x="1071751" y="17780"/>
                </a:lnTo>
                <a:lnTo>
                  <a:pt x="1009601" y="5080"/>
                </a:lnTo>
                <a:lnTo>
                  <a:pt x="974576" y="1270"/>
                </a:lnTo>
                <a:lnTo>
                  <a:pt x="936802" y="0"/>
                </a:lnTo>
                <a:close/>
              </a:path>
            </a:pathLst>
          </a:custGeom>
          <a:solidFill>
            <a:srgbClr val="0101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09997" y="3800259"/>
            <a:ext cx="0" cy="489584"/>
          </a:xfrm>
          <a:custGeom>
            <a:avLst/>
            <a:gdLst/>
            <a:ahLst/>
            <a:cxnLst/>
            <a:rect l="l" t="t" r="r" b="b"/>
            <a:pathLst>
              <a:path w="0" h="489585">
                <a:moveTo>
                  <a:pt x="0" y="0"/>
                </a:moveTo>
                <a:lnTo>
                  <a:pt x="0" y="489381"/>
                </a:lnTo>
              </a:path>
            </a:pathLst>
          </a:custGeom>
          <a:ln w="42925">
            <a:solidFill>
              <a:srgbClr val="01010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41480" y="3209861"/>
            <a:ext cx="84455" cy="99060"/>
          </a:xfrm>
          <a:custGeom>
            <a:avLst/>
            <a:gdLst/>
            <a:ahLst/>
            <a:cxnLst/>
            <a:rect l="l" t="t" r="r" b="b"/>
            <a:pathLst>
              <a:path w="84454" h="99060">
                <a:moveTo>
                  <a:pt x="83959" y="0"/>
                </a:moveTo>
                <a:lnTo>
                  <a:pt x="0" y="0"/>
                </a:lnTo>
                <a:lnTo>
                  <a:pt x="0" y="98780"/>
                </a:lnTo>
                <a:lnTo>
                  <a:pt x="83959" y="98780"/>
                </a:lnTo>
                <a:lnTo>
                  <a:pt x="83959" y="79006"/>
                </a:lnTo>
                <a:lnTo>
                  <a:pt x="34569" y="79006"/>
                </a:lnTo>
                <a:lnTo>
                  <a:pt x="34569" y="59245"/>
                </a:lnTo>
                <a:lnTo>
                  <a:pt x="83959" y="59245"/>
                </a:lnTo>
                <a:lnTo>
                  <a:pt x="83959" y="39497"/>
                </a:lnTo>
                <a:lnTo>
                  <a:pt x="34569" y="39497"/>
                </a:lnTo>
                <a:lnTo>
                  <a:pt x="34569" y="19735"/>
                </a:lnTo>
                <a:lnTo>
                  <a:pt x="83959" y="19735"/>
                </a:lnTo>
                <a:lnTo>
                  <a:pt x="83959" y="0"/>
                </a:lnTo>
                <a:close/>
              </a:path>
              <a:path w="84454" h="99060">
                <a:moveTo>
                  <a:pt x="83959" y="59245"/>
                </a:moveTo>
                <a:lnTo>
                  <a:pt x="49390" y="59245"/>
                </a:lnTo>
                <a:lnTo>
                  <a:pt x="49390" y="79006"/>
                </a:lnTo>
                <a:lnTo>
                  <a:pt x="83959" y="79006"/>
                </a:lnTo>
                <a:lnTo>
                  <a:pt x="83959" y="59245"/>
                </a:lnTo>
                <a:close/>
              </a:path>
              <a:path w="84454" h="99060">
                <a:moveTo>
                  <a:pt x="83959" y="19735"/>
                </a:moveTo>
                <a:lnTo>
                  <a:pt x="49390" y="19735"/>
                </a:lnTo>
                <a:lnTo>
                  <a:pt x="49390" y="39497"/>
                </a:lnTo>
                <a:lnTo>
                  <a:pt x="83959" y="39497"/>
                </a:lnTo>
                <a:lnTo>
                  <a:pt x="83959" y="19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33195" y="3244430"/>
            <a:ext cx="339090" cy="311150"/>
          </a:xfrm>
          <a:custGeom>
            <a:avLst/>
            <a:gdLst/>
            <a:ahLst/>
            <a:cxnLst/>
            <a:rect l="l" t="t" r="r" b="b"/>
            <a:pathLst>
              <a:path w="339089" h="311150">
                <a:moveTo>
                  <a:pt x="141579" y="0"/>
                </a:moveTo>
                <a:lnTo>
                  <a:pt x="102140" y="12"/>
                </a:lnTo>
                <a:lnTo>
                  <a:pt x="62360" y="9423"/>
                </a:lnTo>
                <a:lnTo>
                  <a:pt x="29896" y="33877"/>
                </a:lnTo>
                <a:lnTo>
                  <a:pt x="8019" y="69792"/>
                </a:lnTo>
                <a:lnTo>
                  <a:pt x="0" y="113588"/>
                </a:lnTo>
                <a:lnTo>
                  <a:pt x="396" y="123128"/>
                </a:lnTo>
                <a:lnTo>
                  <a:pt x="11777" y="163934"/>
                </a:lnTo>
                <a:lnTo>
                  <a:pt x="36531" y="196974"/>
                </a:lnTo>
                <a:lnTo>
                  <a:pt x="71516" y="219102"/>
                </a:lnTo>
                <a:lnTo>
                  <a:pt x="113588" y="227177"/>
                </a:lnTo>
                <a:lnTo>
                  <a:pt x="230692" y="227333"/>
                </a:lnTo>
                <a:lnTo>
                  <a:pt x="244960" y="229444"/>
                </a:lnTo>
                <a:lnTo>
                  <a:pt x="281669" y="248754"/>
                </a:lnTo>
                <a:lnTo>
                  <a:pt x="304613" y="282897"/>
                </a:lnTo>
                <a:lnTo>
                  <a:pt x="309499" y="311137"/>
                </a:lnTo>
                <a:lnTo>
                  <a:pt x="338743" y="301587"/>
                </a:lnTo>
                <a:lnTo>
                  <a:pt x="327358" y="260784"/>
                </a:lnTo>
                <a:lnTo>
                  <a:pt x="302599" y="227748"/>
                </a:lnTo>
                <a:lnTo>
                  <a:pt x="267611" y="205622"/>
                </a:lnTo>
                <a:lnTo>
                  <a:pt x="225539" y="197548"/>
                </a:lnTo>
                <a:lnTo>
                  <a:pt x="111944" y="197532"/>
                </a:lnTo>
                <a:lnTo>
                  <a:pt x="98575" y="196186"/>
                </a:lnTo>
                <a:lnTo>
                  <a:pt x="63354" y="179926"/>
                </a:lnTo>
                <a:lnTo>
                  <a:pt x="39094" y="147330"/>
                </a:lnTo>
                <a:lnTo>
                  <a:pt x="30464" y="100964"/>
                </a:lnTo>
                <a:lnTo>
                  <a:pt x="33639" y="86321"/>
                </a:lnTo>
                <a:lnTo>
                  <a:pt x="55212" y="50174"/>
                </a:lnTo>
                <a:lnTo>
                  <a:pt x="90151" y="31040"/>
                </a:lnTo>
                <a:lnTo>
                  <a:pt x="103720" y="29629"/>
                </a:lnTo>
                <a:lnTo>
                  <a:pt x="141579" y="29629"/>
                </a:lnTo>
                <a:lnTo>
                  <a:pt x="141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94531" y="3185160"/>
            <a:ext cx="227329" cy="148590"/>
          </a:xfrm>
          <a:custGeom>
            <a:avLst/>
            <a:gdLst/>
            <a:ahLst/>
            <a:cxnLst/>
            <a:rect l="l" t="t" r="r" b="b"/>
            <a:pathLst>
              <a:path w="227329" h="148589">
                <a:moveTo>
                  <a:pt x="227190" y="0"/>
                </a:moveTo>
                <a:lnTo>
                  <a:pt x="120053" y="0"/>
                </a:lnTo>
                <a:lnTo>
                  <a:pt x="107992" y="756"/>
                </a:lnTo>
                <a:lnTo>
                  <a:pt x="94517" y="2789"/>
                </a:lnTo>
                <a:lnTo>
                  <a:pt x="81684" y="5744"/>
                </a:lnTo>
                <a:lnTo>
                  <a:pt x="5016" y="32499"/>
                </a:lnTo>
                <a:lnTo>
                  <a:pt x="0" y="39293"/>
                </a:lnTo>
                <a:lnTo>
                  <a:pt x="0" y="108877"/>
                </a:lnTo>
                <a:lnTo>
                  <a:pt x="75666" y="140589"/>
                </a:lnTo>
                <a:lnTo>
                  <a:pt x="113777" y="147938"/>
                </a:lnTo>
                <a:lnTo>
                  <a:pt x="205536" y="148170"/>
                </a:lnTo>
                <a:lnTo>
                  <a:pt x="227190" y="148170"/>
                </a:lnTo>
                <a:lnTo>
                  <a:pt x="227190" y="104698"/>
                </a:lnTo>
                <a:lnTo>
                  <a:pt x="146558" y="104698"/>
                </a:lnTo>
                <a:lnTo>
                  <a:pt x="146558" y="99961"/>
                </a:lnTo>
                <a:lnTo>
                  <a:pt x="142290" y="99961"/>
                </a:lnTo>
                <a:lnTo>
                  <a:pt x="127445" y="96691"/>
                </a:lnTo>
                <a:lnTo>
                  <a:pt x="118322" y="89247"/>
                </a:lnTo>
                <a:lnTo>
                  <a:pt x="114478" y="84709"/>
                </a:lnTo>
                <a:lnTo>
                  <a:pt x="54952" y="84709"/>
                </a:lnTo>
                <a:lnTo>
                  <a:pt x="49390" y="79146"/>
                </a:lnTo>
                <a:lnTo>
                  <a:pt x="49390" y="65417"/>
                </a:lnTo>
                <a:lnTo>
                  <a:pt x="54952" y="59855"/>
                </a:lnTo>
                <a:lnTo>
                  <a:pt x="97004" y="59855"/>
                </a:lnTo>
                <a:lnTo>
                  <a:pt x="98488" y="58089"/>
                </a:lnTo>
                <a:lnTo>
                  <a:pt x="106544" y="50093"/>
                </a:lnTo>
                <a:lnTo>
                  <a:pt x="119135" y="45140"/>
                </a:lnTo>
                <a:lnTo>
                  <a:pt x="134581" y="44742"/>
                </a:lnTo>
                <a:lnTo>
                  <a:pt x="135966" y="41960"/>
                </a:lnTo>
                <a:lnTo>
                  <a:pt x="138823" y="39509"/>
                </a:lnTo>
                <a:lnTo>
                  <a:pt x="227190" y="39509"/>
                </a:lnTo>
                <a:lnTo>
                  <a:pt x="227190" y="0"/>
                </a:lnTo>
                <a:close/>
              </a:path>
              <a:path w="227329" h="148589">
                <a:moveTo>
                  <a:pt x="227190" y="88900"/>
                </a:moveTo>
                <a:lnTo>
                  <a:pt x="163283" y="88900"/>
                </a:lnTo>
                <a:lnTo>
                  <a:pt x="163283" y="104698"/>
                </a:lnTo>
                <a:lnTo>
                  <a:pt x="227190" y="104698"/>
                </a:lnTo>
                <a:lnTo>
                  <a:pt x="227190" y="88900"/>
                </a:lnTo>
                <a:close/>
              </a:path>
              <a:path w="227329" h="148589">
                <a:moveTo>
                  <a:pt x="177190" y="75399"/>
                </a:moveTo>
                <a:lnTo>
                  <a:pt x="115227" y="75399"/>
                </a:lnTo>
                <a:lnTo>
                  <a:pt x="117132" y="77203"/>
                </a:lnTo>
                <a:lnTo>
                  <a:pt x="119138" y="79768"/>
                </a:lnTo>
                <a:lnTo>
                  <a:pt x="125780" y="87655"/>
                </a:lnTo>
                <a:lnTo>
                  <a:pt x="130136" y="93624"/>
                </a:lnTo>
                <a:lnTo>
                  <a:pt x="146558" y="93624"/>
                </a:lnTo>
                <a:lnTo>
                  <a:pt x="146558" y="88900"/>
                </a:lnTo>
                <a:lnTo>
                  <a:pt x="227190" y="88900"/>
                </a:lnTo>
                <a:lnTo>
                  <a:pt x="227190" y="82499"/>
                </a:lnTo>
                <a:lnTo>
                  <a:pt x="177190" y="82499"/>
                </a:lnTo>
                <a:lnTo>
                  <a:pt x="177190" y="75399"/>
                </a:lnTo>
                <a:close/>
              </a:path>
              <a:path w="227329" h="148589">
                <a:moveTo>
                  <a:pt x="98044" y="75412"/>
                </a:moveTo>
                <a:lnTo>
                  <a:pt x="73672" y="75412"/>
                </a:lnTo>
                <a:lnTo>
                  <a:pt x="72085" y="80454"/>
                </a:lnTo>
                <a:lnTo>
                  <a:pt x="67386" y="84709"/>
                </a:lnTo>
                <a:lnTo>
                  <a:pt x="114478" y="84709"/>
                </a:lnTo>
                <a:lnTo>
                  <a:pt x="111112" y="80733"/>
                </a:lnTo>
                <a:lnTo>
                  <a:pt x="107264" y="75628"/>
                </a:lnTo>
                <a:lnTo>
                  <a:pt x="98044" y="75412"/>
                </a:lnTo>
                <a:close/>
              </a:path>
              <a:path w="227329" h="148589">
                <a:moveTo>
                  <a:pt x="227190" y="62052"/>
                </a:moveTo>
                <a:lnTo>
                  <a:pt x="177190" y="62052"/>
                </a:lnTo>
                <a:lnTo>
                  <a:pt x="197561" y="72250"/>
                </a:lnTo>
                <a:lnTo>
                  <a:pt x="177190" y="82499"/>
                </a:lnTo>
                <a:lnTo>
                  <a:pt x="227190" y="82499"/>
                </a:lnTo>
                <a:lnTo>
                  <a:pt x="227190" y="62052"/>
                </a:lnTo>
                <a:close/>
              </a:path>
              <a:path w="227329" h="148589">
                <a:moveTo>
                  <a:pt x="97004" y="59855"/>
                </a:moveTo>
                <a:lnTo>
                  <a:pt x="67373" y="59855"/>
                </a:lnTo>
                <a:lnTo>
                  <a:pt x="72009" y="64135"/>
                </a:lnTo>
                <a:lnTo>
                  <a:pt x="73609" y="69164"/>
                </a:lnTo>
                <a:lnTo>
                  <a:pt x="89725" y="69113"/>
                </a:lnTo>
                <a:lnTo>
                  <a:pt x="93599" y="63906"/>
                </a:lnTo>
                <a:lnTo>
                  <a:pt x="97004" y="59855"/>
                </a:lnTo>
                <a:close/>
              </a:path>
              <a:path w="227329" h="148589">
                <a:moveTo>
                  <a:pt x="112255" y="51269"/>
                </a:moveTo>
                <a:lnTo>
                  <a:pt x="107886" y="56870"/>
                </a:lnTo>
                <a:lnTo>
                  <a:pt x="101244" y="64782"/>
                </a:lnTo>
                <a:lnTo>
                  <a:pt x="99555" y="67335"/>
                </a:lnTo>
                <a:lnTo>
                  <a:pt x="97637" y="69164"/>
                </a:lnTo>
                <a:lnTo>
                  <a:pt x="177190" y="69164"/>
                </a:lnTo>
                <a:lnTo>
                  <a:pt x="177190" y="62052"/>
                </a:lnTo>
                <a:lnTo>
                  <a:pt x="227190" y="62052"/>
                </a:lnTo>
                <a:lnTo>
                  <a:pt x="227190" y="56362"/>
                </a:lnTo>
                <a:lnTo>
                  <a:pt x="138836" y="56362"/>
                </a:lnTo>
                <a:lnTo>
                  <a:pt x="135978" y="54063"/>
                </a:lnTo>
                <a:lnTo>
                  <a:pt x="134594" y="51308"/>
                </a:lnTo>
                <a:lnTo>
                  <a:pt x="112255" y="51269"/>
                </a:lnTo>
                <a:close/>
              </a:path>
              <a:path w="227329" h="148589">
                <a:moveTo>
                  <a:pt x="227190" y="39509"/>
                </a:moveTo>
                <a:lnTo>
                  <a:pt x="146799" y="39509"/>
                </a:lnTo>
                <a:lnTo>
                  <a:pt x="150571" y="43281"/>
                </a:lnTo>
                <a:lnTo>
                  <a:pt x="150571" y="52590"/>
                </a:lnTo>
                <a:lnTo>
                  <a:pt x="146799" y="56362"/>
                </a:lnTo>
                <a:lnTo>
                  <a:pt x="227190" y="56362"/>
                </a:lnTo>
                <a:lnTo>
                  <a:pt x="227190" y="39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46069" y="4056322"/>
            <a:ext cx="457199" cy="457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14468" y="4045556"/>
            <a:ext cx="241935" cy="46990"/>
          </a:xfrm>
          <a:custGeom>
            <a:avLst/>
            <a:gdLst/>
            <a:ahLst/>
            <a:cxnLst/>
            <a:rect l="l" t="t" r="r" b="b"/>
            <a:pathLst>
              <a:path w="241934" h="46989">
                <a:moveTo>
                  <a:pt x="219705" y="0"/>
                </a:moveTo>
                <a:lnTo>
                  <a:pt x="21814" y="0"/>
                </a:lnTo>
                <a:lnTo>
                  <a:pt x="8459" y="4170"/>
                </a:lnTo>
                <a:lnTo>
                  <a:pt x="0" y="14872"/>
                </a:lnTo>
                <a:lnTo>
                  <a:pt x="1744" y="31823"/>
                </a:lnTo>
                <a:lnTo>
                  <a:pt x="8816" y="42406"/>
                </a:lnTo>
                <a:lnTo>
                  <a:pt x="19456" y="46718"/>
                </a:lnTo>
                <a:lnTo>
                  <a:pt x="219705" y="46837"/>
                </a:lnTo>
                <a:lnTo>
                  <a:pt x="233054" y="42667"/>
                </a:lnTo>
                <a:lnTo>
                  <a:pt x="241518" y="31964"/>
                </a:lnTo>
                <a:lnTo>
                  <a:pt x="239772" y="15014"/>
                </a:lnTo>
                <a:lnTo>
                  <a:pt x="232697" y="4431"/>
                </a:lnTo>
                <a:lnTo>
                  <a:pt x="222062" y="118"/>
                </a:lnTo>
                <a:lnTo>
                  <a:pt x="219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7505" y="3466665"/>
            <a:ext cx="1026160" cy="1047115"/>
          </a:xfrm>
          <a:custGeom>
            <a:avLst/>
            <a:gdLst/>
            <a:ahLst/>
            <a:cxnLst/>
            <a:rect l="l" t="t" r="r" b="b"/>
            <a:pathLst>
              <a:path w="1026159" h="1047114">
                <a:moveTo>
                  <a:pt x="853845" y="827265"/>
                </a:moveTo>
                <a:lnTo>
                  <a:pt x="802171" y="827265"/>
                </a:lnTo>
                <a:lnTo>
                  <a:pt x="891808" y="1019771"/>
                </a:lnTo>
                <a:lnTo>
                  <a:pt x="898894" y="1030703"/>
                </a:lnTo>
                <a:lnTo>
                  <a:pt x="908621" y="1039200"/>
                </a:lnTo>
                <a:lnTo>
                  <a:pt x="924422" y="1045387"/>
                </a:lnTo>
                <a:lnTo>
                  <a:pt x="933440" y="1046852"/>
                </a:lnTo>
                <a:lnTo>
                  <a:pt x="941083" y="1046852"/>
                </a:lnTo>
                <a:lnTo>
                  <a:pt x="998742" y="1021664"/>
                </a:lnTo>
                <a:lnTo>
                  <a:pt x="1020500" y="1000010"/>
                </a:lnTo>
                <a:lnTo>
                  <a:pt x="934277" y="1000010"/>
                </a:lnTo>
                <a:lnTo>
                  <a:pt x="853845" y="827265"/>
                </a:lnTo>
                <a:close/>
              </a:path>
              <a:path w="1026159" h="1047114">
                <a:moveTo>
                  <a:pt x="297918" y="0"/>
                </a:moveTo>
                <a:lnTo>
                  <a:pt x="284563" y="4166"/>
                </a:lnTo>
                <a:lnTo>
                  <a:pt x="276103" y="14867"/>
                </a:lnTo>
                <a:lnTo>
                  <a:pt x="274499" y="155346"/>
                </a:lnTo>
                <a:lnTo>
                  <a:pt x="15203" y="247675"/>
                </a:lnTo>
                <a:lnTo>
                  <a:pt x="5057" y="254770"/>
                </a:lnTo>
                <a:lnTo>
                  <a:pt x="0" y="265679"/>
                </a:lnTo>
                <a:lnTo>
                  <a:pt x="256948" y="996530"/>
                </a:lnTo>
                <a:lnTo>
                  <a:pt x="259030" y="1002398"/>
                </a:lnTo>
                <a:lnTo>
                  <a:pt x="263361" y="1007173"/>
                </a:lnTo>
                <a:lnTo>
                  <a:pt x="272137" y="1011364"/>
                </a:lnTo>
                <a:lnTo>
                  <a:pt x="275566" y="1012113"/>
                </a:lnTo>
                <a:lnTo>
                  <a:pt x="281662" y="1012113"/>
                </a:lnTo>
                <a:lnTo>
                  <a:pt x="284329" y="1011656"/>
                </a:lnTo>
                <a:lnTo>
                  <a:pt x="432849" y="958786"/>
                </a:lnTo>
                <a:lnTo>
                  <a:pt x="293219" y="958786"/>
                </a:lnTo>
                <a:lnTo>
                  <a:pt x="52986" y="283946"/>
                </a:lnTo>
                <a:lnTo>
                  <a:pt x="274499" y="205092"/>
                </a:lnTo>
                <a:lnTo>
                  <a:pt x="321337" y="205092"/>
                </a:lnTo>
                <a:lnTo>
                  <a:pt x="321337" y="46837"/>
                </a:lnTo>
                <a:lnTo>
                  <a:pt x="971443" y="46837"/>
                </a:lnTo>
                <a:lnTo>
                  <a:pt x="971462" y="23418"/>
                </a:lnTo>
                <a:lnTo>
                  <a:pt x="967305" y="10070"/>
                </a:lnTo>
                <a:lnTo>
                  <a:pt x="956610" y="1610"/>
                </a:lnTo>
                <a:lnTo>
                  <a:pt x="297918" y="0"/>
                </a:lnTo>
                <a:close/>
              </a:path>
              <a:path w="1026159" h="1047114">
                <a:moveTo>
                  <a:pt x="863613" y="620471"/>
                </a:moveTo>
                <a:lnTo>
                  <a:pt x="811950" y="620471"/>
                </a:lnTo>
                <a:lnTo>
                  <a:pt x="978955" y="979208"/>
                </a:lnTo>
                <a:lnTo>
                  <a:pt x="934277" y="1000010"/>
                </a:lnTo>
                <a:lnTo>
                  <a:pt x="1020500" y="1000010"/>
                </a:lnTo>
                <a:lnTo>
                  <a:pt x="1022908" y="995377"/>
                </a:lnTo>
                <a:lnTo>
                  <a:pt x="1025572" y="983749"/>
                </a:lnTo>
                <a:lnTo>
                  <a:pt x="1025185" y="971665"/>
                </a:lnTo>
                <a:lnTo>
                  <a:pt x="1021533" y="959710"/>
                </a:lnTo>
                <a:lnTo>
                  <a:pt x="951523" y="809282"/>
                </a:lnTo>
                <a:lnTo>
                  <a:pt x="963875" y="803480"/>
                </a:lnTo>
                <a:lnTo>
                  <a:pt x="970821" y="791968"/>
                </a:lnTo>
                <a:lnTo>
                  <a:pt x="970855" y="751522"/>
                </a:lnTo>
                <a:lnTo>
                  <a:pt x="924625" y="751522"/>
                </a:lnTo>
                <a:lnTo>
                  <a:pt x="863613" y="620471"/>
                </a:lnTo>
                <a:close/>
              </a:path>
              <a:path w="1026159" h="1047114">
                <a:moveTo>
                  <a:pt x="321337" y="205092"/>
                </a:moveTo>
                <a:lnTo>
                  <a:pt x="274499" y="205092"/>
                </a:lnTo>
                <a:lnTo>
                  <a:pt x="274499" y="786587"/>
                </a:lnTo>
                <a:lnTo>
                  <a:pt x="278666" y="799936"/>
                </a:lnTo>
                <a:lnTo>
                  <a:pt x="289367" y="808399"/>
                </a:lnTo>
                <a:lnTo>
                  <a:pt x="710985" y="810005"/>
                </a:lnTo>
                <a:lnTo>
                  <a:pt x="293219" y="958786"/>
                </a:lnTo>
                <a:lnTo>
                  <a:pt x="432849" y="958786"/>
                </a:lnTo>
                <a:lnTo>
                  <a:pt x="802171" y="827265"/>
                </a:lnTo>
                <a:lnTo>
                  <a:pt x="853845" y="827265"/>
                </a:lnTo>
                <a:lnTo>
                  <a:pt x="823995" y="763155"/>
                </a:lnTo>
                <a:lnTo>
                  <a:pt x="321337" y="763155"/>
                </a:lnTo>
                <a:lnTo>
                  <a:pt x="321337" y="205092"/>
                </a:lnTo>
                <a:close/>
              </a:path>
              <a:path w="1026159" h="1047114">
                <a:moveTo>
                  <a:pt x="731432" y="473405"/>
                </a:moveTo>
                <a:lnTo>
                  <a:pt x="699138" y="494256"/>
                </a:lnTo>
                <a:lnTo>
                  <a:pt x="691317" y="517919"/>
                </a:lnTo>
                <a:lnTo>
                  <a:pt x="711366" y="628891"/>
                </a:lnTo>
                <a:lnTo>
                  <a:pt x="712090" y="632663"/>
                </a:lnTo>
                <a:lnTo>
                  <a:pt x="713297" y="636320"/>
                </a:lnTo>
                <a:lnTo>
                  <a:pt x="714884" y="639775"/>
                </a:lnTo>
                <a:lnTo>
                  <a:pt x="772326" y="763155"/>
                </a:lnTo>
                <a:lnTo>
                  <a:pt x="823995" y="763155"/>
                </a:lnTo>
                <a:lnTo>
                  <a:pt x="767234" y="641248"/>
                </a:lnTo>
                <a:lnTo>
                  <a:pt x="811925" y="620509"/>
                </a:lnTo>
                <a:lnTo>
                  <a:pt x="863613" y="620471"/>
                </a:lnTo>
                <a:lnTo>
                  <a:pt x="852373" y="596328"/>
                </a:lnTo>
                <a:lnTo>
                  <a:pt x="752768" y="596328"/>
                </a:lnTo>
                <a:lnTo>
                  <a:pt x="738100" y="520242"/>
                </a:lnTo>
                <a:lnTo>
                  <a:pt x="798379" y="520242"/>
                </a:lnTo>
                <a:lnTo>
                  <a:pt x="774511" y="490766"/>
                </a:lnTo>
                <a:lnTo>
                  <a:pt x="764725" y="481699"/>
                </a:lnTo>
                <a:lnTo>
                  <a:pt x="753098" y="475871"/>
                </a:lnTo>
                <a:lnTo>
                  <a:pt x="740392" y="473461"/>
                </a:lnTo>
                <a:lnTo>
                  <a:pt x="731432" y="473405"/>
                </a:lnTo>
                <a:close/>
              </a:path>
              <a:path w="1026159" h="1047114">
                <a:moveTo>
                  <a:pt x="971443" y="46837"/>
                </a:moveTo>
                <a:lnTo>
                  <a:pt x="924625" y="46837"/>
                </a:lnTo>
                <a:lnTo>
                  <a:pt x="924625" y="751522"/>
                </a:lnTo>
                <a:lnTo>
                  <a:pt x="970855" y="751522"/>
                </a:lnTo>
                <a:lnTo>
                  <a:pt x="971443" y="46837"/>
                </a:lnTo>
                <a:close/>
              </a:path>
              <a:path w="1026159" h="1047114">
                <a:moveTo>
                  <a:pt x="798379" y="520242"/>
                </a:moveTo>
                <a:lnTo>
                  <a:pt x="738100" y="520242"/>
                </a:lnTo>
                <a:lnTo>
                  <a:pt x="786855" y="580478"/>
                </a:lnTo>
                <a:lnTo>
                  <a:pt x="752768" y="596328"/>
                </a:lnTo>
                <a:lnTo>
                  <a:pt x="852373" y="596328"/>
                </a:lnTo>
                <a:lnTo>
                  <a:pt x="842913" y="576008"/>
                </a:lnTo>
                <a:lnTo>
                  <a:pt x="840881" y="572731"/>
                </a:lnTo>
                <a:lnTo>
                  <a:pt x="798379" y="5202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11488" y="3600898"/>
            <a:ext cx="268605" cy="100965"/>
          </a:xfrm>
          <a:custGeom>
            <a:avLst/>
            <a:gdLst/>
            <a:ahLst/>
            <a:cxnLst/>
            <a:rect l="l" t="t" r="r" b="b"/>
            <a:pathLst>
              <a:path w="268604" h="100964">
                <a:moveTo>
                  <a:pt x="134200" y="0"/>
                </a:moveTo>
                <a:lnTo>
                  <a:pt x="0" y="67119"/>
                </a:lnTo>
                <a:lnTo>
                  <a:pt x="0" y="100672"/>
                </a:lnTo>
                <a:lnTo>
                  <a:pt x="134200" y="33566"/>
                </a:lnTo>
                <a:lnTo>
                  <a:pt x="201314" y="33566"/>
                </a:lnTo>
                <a:lnTo>
                  <a:pt x="134200" y="0"/>
                </a:lnTo>
                <a:close/>
              </a:path>
              <a:path w="268604" h="100964">
                <a:moveTo>
                  <a:pt x="201314" y="33566"/>
                </a:moveTo>
                <a:lnTo>
                  <a:pt x="134200" y="33566"/>
                </a:lnTo>
                <a:lnTo>
                  <a:pt x="268401" y="100672"/>
                </a:lnTo>
                <a:lnTo>
                  <a:pt x="268401" y="67119"/>
                </a:lnTo>
                <a:lnTo>
                  <a:pt x="201314" y="33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12775" y="3701567"/>
            <a:ext cx="50800" cy="168275"/>
          </a:xfrm>
          <a:custGeom>
            <a:avLst/>
            <a:gdLst/>
            <a:ahLst/>
            <a:cxnLst/>
            <a:rect l="l" t="t" r="r" b="b"/>
            <a:pathLst>
              <a:path w="50800" h="168275">
                <a:moveTo>
                  <a:pt x="50330" y="0"/>
                </a:moveTo>
                <a:lnTo>
                  <a:pt x="0" y="0"/>
                </a:lnTo>
                <a:lnTo>
                  <a:pt x="0" y="167792"/>
                </a:lnTo>
                <a:lnTo>
                  <a:pt x="50330" y="167792"/>
                </a:lnTo>
                <a:lnTo>
                  <a:pt x="50330" y="156603"/>
                </a:lnTo>
                <a:lnTo>
                  <a:pt x="11188" y="156603"/>
                </a:lnTo>
                <a:lnTo>
                  <a:pt x="11188" y="11188"/>
                </a:lnTo>
                <a:lnTo>
                  <a:pt x="50330" y="11188"/>
                </a:lnTo>
                <a:lnTo>
                  <a:pt x="50330" y="0"/>
                </a:lnTo>
                <a:close/>
              </a:path>
              <a:path w="50800" h="168275">
                <a:moveTo>
                  <a:pt x="50330" y="11188"/>
                </a:moveTo>
                <a:lnTo>
                  <a:pt x="39154" y="11188"/>
                </a:lnTo>
                <a:lnTo>
                  <a:pt x="39154" y="22377"/>
                </a:lnTo>
                <a:lnTo>
                  <a:pt x="22377" y="22377"/>
                </a:lnTo>
                <a:lnTo>
                  <a:pt x="22377" y="33553"/>
                </a:lnTo>
                <a:lnTo>
                  <a:pt x="39154" y="33553"/>
                </a:lnTo>
                <a:lnTo>
                  <a:pt x="39154" y="44754"/>
                </a:lnTo>
                <a:lnTo>
                  <a:pt x="30772" y="44754"/>
                </a:lnTo>
                <a:lnTo>
                  <a:pt x="30772" y="55943"/>
                </a:lnTo>
                <a:lnTo>
                  <a:pt x="39154" y="55943"/>
                </a:lnTo>
                <a:lnTo>
                  <a:pt x="39154" y="67119"/>
                </a:lnTo>
                <a:lnTo>
                  <a:pt x="22377" y="67119"/>
                </a:lnTo>
                <a:lnTo>
                  <a:pt x="22377" y="78308"/>
                </a:lnTo>
                <a:lnTo>
                  <a:pt x="39154" y="78308"/>
                </a:lnTo>
                <a:lnTo>
                  <a:pt x="39154" y="89496"/>
                </a:lnTo>
                <a:lnTo>
                  <a:pt x="30772" y="89496"/>
                </a:lnTo>
                <a:lnTo>
                  <a:pt x="30772" y="100685"/>
                </a:lnTo>
                <a:lnTo>
                  <a:pt x="39154" y="100685"/>
                </a:lnTo>
                <a:lnTo>
                  <a:pt x="39154" y="111861"/>
                </a:lnTo>
                <a:lnTo>
                  <a:pt x="22377" y="111861"/>
                </a:lnTo>
                <a:lnTo>
                  <a:pt x="22377" y="123037"/>
                </a:lnTo>
                <a:lnTo>
                  <a:pt x="39154" y="123037"/>
                </a:lnTo>
                <a:lnTo>
                  <a:pt x="39154" y="134239"/>
                </a:lnTo>
                <a:lnTo>
                  <a:pt x="30772" y="134239"/>
                </a:lnTo>
                <a:lnTo>
                  <a:pt x="30772" y="145415"/>
                </a:lnTo>
                <a:lnTo>
                  <a:pt x="39154" y="145415"/>
                </a:lnTo>
                <a:lnTo>
                  <a:pt x="39154" y="156603"/>
                </a:lnTo>
                <a:lnTo>
                  <a:pt x="50330" y="156603"/>
                </a:lnTo>
                <a:lnTo>
                  <a:pt x="50330" y="11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28274" y="3705374"/>
            <a:ext cx="95250" cy="164465"/>
          </a:xfrm>
          <a:custGeom>
            <a:avLst/>
            <a:gdLst/>
            <a:ahLst/>
            <a:cxnLst/>
            <a:rect l="l" t="t" r="r" b="b"/>
            <a:pathLst>
              <a:path w="95250" h="164464">
                <a:moveTo>
                  <a:pt x="92112" y="24155"/>
                </a:moveTo>
                <a:lnTo>
                  <a:pt x="27965" y="24155"/>
                </a:lnTo>
                <a:lnTo>
                  <a:pt x="27965" y="62407"/>
                </a:lnTo>
                <a:lnTo>
                  <a:pt x="22466" y="78892"/>
                </a:lnTo>
                <a:lnTo>
                  <a:pt x="22364" y="161480"/>
                </a:lnTo>
                <a:lnTo>
                  <a:pt x="24866" y="163982"/>
                </a:lnTo>
                <a:lnTo>
                  <a:pt x="53428" y="163982"/>
                </a:lnTo>
                <a:lnTo>
                  <a:pt x="55930" y="161480"/>
                </a:lnTo>
                <a:lnTo>
                  <a:pt x="55829" y="78892"/>
                </a:lnTo>
                <a:lnTo>
                  <a:pt x="50330" y="62407"/>
                </a:lnTo>
                <a:lnTo>
                  <a:pt x="50330" y="27470"/>
                </a:lnTo>
                <a:lnTo>
                  <a:pt x="52755" y="26428"/>
                </a:lnTo>
                <a:lnTo>
                  <a:pt x="55600" y="25907"/>
                </a:lnTo>
                <a:lnTo>
                  <a:pt x="93661" y="25907"/>
                </a:lnTo>
                <a:lnTo>
                  <a:pt x="92112" y="24155"/>
                </a:lnTo>
                <a:close/>
              </a:path>
              <a:path w="95250" h="164464">
                <a:moveTo>
                  <a:pt x="93661" y="25907"/>
                </a:moveTo>
                <a:lnTo>
                  <a:pt x="58813" y="25907"/>
                </a:lnTo>
                <a:lnTo>
                  <a:pt x="75501" y="29376"/>
                </a:lnTo>
                <a:lnTo>
                  <a:pt x="85892" y="34140"/>
                </a:lnTo>
                <a:lnTo>
                  <a:pt x="87477" y="35077"/>
                </a:lnTo>
                <a:lnTo>
                  <a:pt x="88442" y="35331"/>
                </a:lnTo>
                <a:lnTo>
                  <a:pt x="89408" y="35331"/>
                </a:lnTo>
                <a:lnTo>
                  <a:pt x="92544" y="35585"/>
                </a:lnTo>
                <a:lnTo>
                  <a:pt x="95186" y="32892"/>
                </a:lnTo>
                <a:lnTo>
                  <a:pt x="95186" y="28232"/>
                </a:lnTo>
                <a:lnTo>
                  <a:pt x="94576" y="26835"/>
                </a:lnTo>
                <a:lnTo>
                  <a:pt x="93661" y="25907"/>
                </a:lnTo>
                <a:close/>
              </a:path>
              <a:path w="95250" h="164464">
                <a:moveTo>
                  <a:pt x="19862" y="1790"/>
                </a:moveTo>
                <a:lnTo>
                  <a:pt x="2501" y="1790"/>
                </a:lnTo>
                <a:lnTo>
                  <a:pt x="0" y="4292"/>
                </a:lnTo>
                <a:lnTo>
                  <a:pt x="0" y="27254"/>
                </a:lnTo>
                <a:lnTo>
                  <a:pt x="2501" y="29756"/>
                </a:lnTo>
                <a:lnTo>
                  <a:pt x="19862" y="29756"/>
                </a:lnTo>
                <a:lnTo>
                  <a:pt x="22364" y="27254"/>
                </a:lnTo>
                <a:lnTo>
                  <a:pt x="22364" y="24155"/>
                </a:lnTo>
                <a:lnTo>
                  <a:pt x="92112" y="24155"/>
                </a:lnTo>
                <a:lnTo>
                  <a:pt x="82579" y="13313"/>
                </a:lnTo>
                <a:lnTo>
                  <a:pt x="73744" y="7391"/>
                </a:lnTo>
                <a:lnTo>
                  <a:pt x="22364" y="7391"/>
                </a:lnTo>
                <a:lnTo>
                  <a:pt x="22364" y="4292"/>
                </a:lnTo>
                <a:lnTo>
                  <a:pt x="19862" y="1790"/>
                </a:lnTo>
                <a:close/>
              </a:path>
              <a:path w="95250" h="164464">
                <a:moveTo>
                  <a:pt x="38112" y="0"/>
                </a:moveTo>
                <a:lnTo>
                  <a:pt x="30962" y="2349"/>
                </a:lnTo>
                <a:lnTo>
                  <a:pt x="30213" y="2806"/>
                </a:lnTo>
                <a:lnTo>
                  <a:pt x="25641" y="7391"/>
                </a:lnTo>
                <a:lnTo>
                  <a:pt x="73744" y="7391"/>
                </a:lnTo>
                <a:lnTo>
                  <a:pt x="70925" y="5502"/>
                </a:lnTo>
                <a:lnTo>
                  <a:pt x="59409" y="1406"/>
                </a:lnTo>
                <a:lnTo>
                  <a:pt x="48816" y="34"/>
                </a:lnTo>
                <a:lnTo>
                  <a:pt x="38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17756" y="3684247"/>
            <a:ext cx="78740" cy="184785"/>
          </a:xfrm>
          <a:custGeom>
            <a:avLst/>
            <a:gdLst/>
            <a:ahLst/>
            <a:cxnLst/>
            <a:rect l="l" t="t" r="r" b="b"/>
            <a:pathLst>
              <a:path w="78740" h="184785">
                <a:moveTo>
                  <a:pt x="40906" y="0"/>
                </a:moveTo>
                <a:lnTo>
                  <a:pt x="37376" y="0"/>
                </a:lnTo>
                <a:lnTo>
                  <a:pt x="35191" y="2184"/>
                </a:lnTo>
                <a:lnTo>
                  <a:pt x="29507" y="9092"/>
                </a:lnTo>
                <a:lnTo>
                  <a:pt x="22935" y="23373"/>
                </a:lnTo>
                <a:lnTo>
                  <a:pt x="25812" y="38938"/>
                </a:lnTo>
                <a:lnTo>
                  <a:pt x="32916" y="48132"/>
                </a:lnTo>
                <a:lnTo>
                  <a:pt x="38112" y="52463"/>
                </a:lnTo>
                <a:lnTo>
                  <a:pt x="39598" y="53632"/>
                </a:lnTo>
                <a:lnTo>
                  <a:pt x="43179" y="57226"/>
                </a:lnTo>
                <a:lnTo>
                  <a:pt x="44310" y="59842"/>
                </a:lnTo>
                <a:lnTo>
                  <a:pt x="44272" y="68897"/>
                </a:lnTo>
                <a:lnTo>
                  <a:pt x="39649" y="75463"/>
                </a:lnTo>
                <a:lnTo>
                  <a:pt x="36690" y="78866"/>
                </a:lnTo>
                <a:lnTo>
                  <a:pt x="21474" y="80295"/>
                </a:lnTo>
                <a:lnTo>
                  <a:pt x="9102" y="85413"/>
                </a:lnTo>
                <a:lnTo>
                  <a:pt x="1490" y="96194"/>
                </a:lnTo>
                <a:lnTo>
                  <a:pt x="0" y="129184"/>
                </a:lnTo>
                <a:lnTo>
                  <a:pt x="1489" y="144436"/>
                </a:lnTo>
                <a:lnTo>
                  <a:pt x="5834" y="158749"/>
                </a:lnTo>
                <a:lnTo>
                  <a:pt x="12850" y="170988"/>
                </a:lnTo>
                <a:lnTo>
                  <a:pt x="22353" y="180019"/>
                </a:lnTo>
                <a:lnTo>
                  <a:pt x="34159" y="184708"/>
                </a:lnTo>
                <a:lnTo>
                  <a:pt x="48792" y="182336"/>
                </a:lnTo>
                <a:lnTo>
                  <a:pt x="60369" y="175481"/>
                </a:lnTo>
                <a:lnTo>
                  <a:pt x="61670" y="173926"/>
                </a:lnTo>
                <a:lnTo>
                  <a:pt x="39154" y="173926"/>
                </a:lnTo>
                <a:lnTo>
                  <a:pt x="27882" y="170238"/>
                </a:lnTo>
                <a:lnTo>
                  <a:pt x="19242" y="160564"/>
                </a:lnTo>
                <a:lnTo>
                  <a:pt x="13577" y="146987"/>
                </a:lnTo>
                <a:lnTo>
                  <a:pt x="11232" y="131592"/>
                </a:lnTo>
                <a:lnTo>
                  <a:pt x="11188" y="123596"/>
                </a:lnTo>
                <a:lnTo>
                  <a:pt x="78015" y="123596"/>
                </a:lnTo>
                <a:lnTo>
                  <a:pt x="78201" y="112407"/>
                </a:lnTo>
                <a:lnTo>
                  <a:pt x="11188" y="112407"/>
                </a:lnTo>
                <a:lnTo>
                  <a:pt x="11188" y="106806"/>
                </a:lnTo>
                <a:lnTo>
                  <a:pt x="14467" y="95563"/>
                </a:lnTo>
                <a:lnTo>
                  <a:pt x="28853" y="90478"/>
                </a:lnTo>
                <a:lnTo>
                  <a:pt x="33566" y="90157"/>
                </a:lnTo>
                <a:lnTo>
                  <a:pt x="73214" y="90157"/>
                </a:lnTo>
                <a:lnTo>
                  <a:pt x="65194" y="83024"/>
                </a:lnTo>
                <a:lnTo>
                  <a:pt x="51647" y="79471"/>
                </a:lnTo>
                <a:lnTo>
                  <a:pt x="50152" y="79311"/>
                </a:lnTo>
                <a:lnTo>
                  <a:pt x="52908" y="74802"/>
                </a:lnTo>
                <a:lnTo>
                  <a:pt x="55448" y="69100"/>
                </a:lnTo>
                <a:lnTo>
                  <a:pt x="55537" y="56959"/>
                </a:lnTo>
                <a:lnTo>
                  <a:pt x="53187" y="51396"/>
                </a:lnTo>
                <a:lnTo>
                  <a:pt x="47256" y="45478"/>
                </a:lnTo>
                <a:lnTo>
                  <a:pt x="37528" y="37604"/>
                </a:lnTo>
                <a:lnTo>
                  <a:pt x="33566" y="33972"/>
                </a:lnTo>
                <a:lnTo>
                  <a:pt x="33566" y="21297"/>
                </a:lnTo>
                <a:lnTo>
                  <a:pt x="40462" y="12763"/>
                </a:lnTo>
                <a:lnTo>
                  <a:pt x="45288" y="7899"/>
                </a:lnTo>
                <a:lnTo>
                  <a:pt x="45275" y="4356"/>
                </a:lnTo>
                <a:lnTo>
                  <a:pt x="40906" y="0"/>
                </a:lnTo>
                <a:close/>
              </a:path>
              <a:path w="78740" h="184785">
                <a:moveTo>
                  <a:pt x="78015" y="123596"/>
                </a:moveTo>
                <a:lnTo>
                  <a:pt x="67119" y="123596"/>
                </a:lnTo>
                <a:lnTo>
                  <a:pt x="67119" y="129184"/>
                </a:lnTo>
                <a:lnTo>
                  <a:pt x="65584" y="143448"/>
                </a:lnTo>
                <a:lnTo>
                  <a:pt x="60872" y="157524"/>
                </a:lnTo>
                <a:lnTo>
                  <a:pt x="52819" y="168589"/>
                </a:lnTo>
                <a:lnTo>
                  <a:pt x="41263" y="173819"/>
                </a:lnTo>
                <a:lnTo>
                  <a:pt x="39154" y="173926"/>
                </a:lnTo>
                <a:lnTo>
                  <a:pt x="61670" y="173926"/>
                </a:lnTo>
                <a:lnTo>
                  <a:pt x="68991" y="165177"/>
                </a:lnTo>
                <a:lnTo>
                  <a:pt x="74757" y="152463"/>
                </a:lnTo>
                <a:lnTo>
                  <a:pt x="77768" y="138374"/>
                </a:lnTo>
                <a:lnTo>
                  <a:pt x="78015" y="123596"/>
                </a:lnTo>
                <a:close/>
              </a:path>
              <a:path w="78740" h="184785">
                <a:moveTo>
                  <a:pt x="44742" y="90157"/>
                </a:moveTo>
                <a:lnTo>
                  <a:pt x="33566" y="90157"/>
                </a:lnTo>
                <a:lnTo>
                  <a:pt x="33566" y="112407"/>
                </a:lnTo>
                <a:lnTo>
                  <a:pt x="44742" y="112407"/>
                </a:lnTo>
                <a:lnTo>
                  <a:pt x="44742" y="90157"/>
                </a:lnTo>
                <a:close/>
              </a:path>
              <a:path w="78740" h="184785">
                <a:moveTo>
                  <a:pt x="73214" y="90157"/>
                </a:moveTo>
                <a:lnTo>
                  <a:pt x="44742" y="90157"/>
                </a:lnTo>
                <a:lnTo>
                  <a:pt x="62108" y="94096"/>
                </a:lnTo>
                <a:lnTo>
                  <a:pt x="67028" y="104089"/>
                </a:lnTo>
                <a:lnTo>
                  <a:pt x="67119" y="112407"/>
                </a:lnTo>
                <a:lnTo>
                  <a:pt x="78201" y="112407"/>
                </a:lnTo>
                <a:lnTo>
                  <a:pt x="78295" y="106806"/>
                </a:lnTo>
                <a:lnTo>
                  <a:pt x="74709" y="91487"/>
                </a:lnTo>
                <a:lnTo>
                  <a:pt x="73214" y="901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03997" y="3932171"/>
            <a:ext cx="241935" cy="46990"/>
          </a:xfrm>
          <a:custGeom>
            <a:avLst/>
            <a:gdLst/>
            <a:ahLst/>
            <a:cxnLst/>
            <a:rect l="l" t="t" r="r" b="b"/>
            <a:pathLst>
              <a:path w="241934" h="46989">
                <a:moveTo>
                  <a:pt x="219708" y="0"/>
                </a:moveTo>
                <a:lnTo>
                  <a:pt x="21804" y="0"/>
                </a:lnTo>
                <a:lnTo>
                  <a:pt x="8456" y="4172"/>
                </a:lnTo>
                <a:lnTo>
                  <a:pt x="0" y="14880"/>
                </a:lnTo>
                <a:lnTo>
                  <a:pt x="1748" y="31830"/>
                </a:lnTo>
                <a:lnTo>
                  <a:pt x="8823" y="42412"/>
                </a:lnTo>
                <a:lnTo>
                  <a:pt x="19462" y="46720"/>
                </a:lnTo>
                <a:lnTo>
                  <a:pt x="219708" y="46837"/>
                </a:lnTo>
                <a:lnTo>
                  <a:pt x="233057" y="42667"/>
                </a:lnTo>
                <a:lnTo>
                  <a:pt x="241521" y="31964"/>
                </a:lnTo>
                <a:lnTo>
                  <a:pt x="239775" y="15014"/>
                </a:lnTo>
                <a:lnTo>
                  <a:pt x="232700" y="4431"/>
                </a:lnTo>
                <a:lnTo>
                  <a:pt x="222064" y="118"/>
                </a:lnTo>
                <a:lnTo>
                  <a:pt x="2197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13225" y="4123799"/>
            <a:ext cx="361950" cy="46990"/>
          </a:xfrm>
          <a:custGeom>
            <a:avLst/>
            <a:gdLst/>
            <a:ahLst/>
            <a:cxnLst/>
            <a:rect l="l" t="t" r="r" b="b"/>
            <a:pathLst>
              <a:path w="361950" h="46989">
                <a:moveTo>
                  <a:pt x="327360" y="0"/>
                </a:moveTo>
                <a:lnTo>
                  <a:pt x="34308" y="0"/>
                </a:lnTo>
                <a:lnTo>
                  <a:pt x="18193" y="2672"/>
                </a:lnTo>
                <a:lnTo>
                  <a:pt x="6096" y="9791"/>
                </a:lnTo>
                <a:lnTo>
                  <a:pt x="0" y="20013"/>
                </a:lnTo>
                <a:lnTo>
                  <a:pt x="3337" y="32560"/>
                </a:lnTo>
                <a:lnTo>
                  <a:pt x="12815" y="41529"/>
                </a:lnTo>
                <a:lnTo>
                  <a:pt x="26691" y="46263"/>
                </a:lnTo>
                <a:lnTo>
                  <a:pt x="327360" y="46837"/>
                </a:lnTo>
                <a:lnTo>
                  <a:pt x="343463" y="44166"/>
                </a:lnTo>
                <a:lnTo>
                  <a:pt x="355568" y="37050"/>
                </a:lnTo>
                <a:lnTo>
                  <a:pt x="361678" y="26832"/>
                </a:lnTo>
                <a:lnTo>
                  <a:pt x="358338" y="14284"/>
                </a:lnTo>
                <a:lnTo>
                  <a:pt x="348857" y="5313"/>
                </a:lnTo>
                <a:lnTo>
                  <a:pt x="334988" y="576"/>
                </a:lnTo>
                <a:lnTo>
                  <a:pt x="327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119629" y="4879289"/>
            <a:ext cx="1910080" cy="612775"/>
          </a:xfrm>
          <a:custGeom>
            <a:avLst/>
            <a:gdLst/>
            <a:ahLst/>
            <a:cxnLst/>
            <a:rect l="l" t="t" r="r" b="b"/>
            <a:pathLst>
              <a:path w="1910079" h="612775">
                <a:moveTo>
                  <a:pt x="0" y="612647"/>
                </a:moveTo>
                <a:lnTo>
                  <a:pt x="1910080" y="612647"/>
                </a:lnTo>
                <a:lnTo>
                  <a:pt x="1910080" y="0"/>
                </a:lnTo>
                <a:lnTo>
                  <a:pt x="0" y="0"/>
                </a:lnTo>
                <a:lnTo>
                  <a:pt x="0" y="61264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769290" y="5115425"/>
            <a:ext cx="6108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stickers</a:t>
            </a:r>
            <a:endParaRPr sz="1200">
              <a:latin typeface="PropCourierSans"/>
              <a:cs typeface="PropCourier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55109" y="4879289"/>
            <a:ext cx="1910080" cy="612775"/>
          </a:xfrm>
          <a:custGeom>
            <a:avLst/>
            <a:gdLst/>
            <a:ahLst/>
            <a:cxnLst/>
            <a:rect l="l" t="t" r="r" b="b"/>
            <a:pathLst>
              <a:path w="1910079" h="612775">
                <a:moveTo>
                  <a:pt x="0" y="612647"/>
                </a:moveTo>
                <a:lnTo>
                  <a:pt x="1910080" y="612647"/>
                </a:lnTo>
                <a:lnTo>
                  <a:pt x="1910080" y="0"/>
                </a:lnTo>
                <a:lnTo>
                  <a:pt x="0" y="0"/>
                </a:lnTo>
                <a:lnTo>
                  <a:pt x="0" y="61264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499033" y="5115425"/>
            <a:ext cx="102235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to</a:t>
            </a:r>
            <a:r>
              <a:rPr dirty="0" sz="1200" spc="-55">
                <a:solidFill>
                  <a:srgbClr val="231F20"/>
                </a:solidFill>
                <a:latin typeface="PropCourierSans"/>
                <a:cs typeface="PropCourierSans"/>
              </a:rPr>
              <a:t>o</a:t>
            </a: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l materials</a:t>
            </a:r>
            <a:endParaRPr sz="1200">
              <a:latin typeface="PropCourierSans"/>
              <a:cs typeface="PropCourier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65190" y="4879289"/>
            <a:ext cx="1910080" cy="612775"/>
          </a:xfrm>
          <a:custGeom>
            <a:avLst/>
            <a:gdLst/>
            <a:ahLst/>
            <a:cxnLst/>
            <a:rect l="l" t="t" r="r" b="b"/>
            <a:pathLst>
              <a:path w="1910079" h="612775">
                <a:moveTo>
                  <a:pt x="0" y="612647"/>
                </a:moveTo>
                <a:lnTo>
                  <a:pt x="1910080" y="612647"/>
                </a:lnTo>
                <a:lnTo>
                  <a:pt x="1910080" y="0"/>
                </a:lnTo>
                <a:lnTo>
                  <a:pt x="0" y="0"/>
                </a:lnTo>
                <a:lnTo>
                  <a:pt x="0" y="61264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273784" y="5023985"/>
            <a:ext cx="1293495" cy="36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530" marR="5080" indent="-37465">
              <a:lnSpc>
                <a:spcPct val="100000"/>
              </a:lnSpc>
            </a:pP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curricula / how-to </a:t>
            </a:r>
            <a:r>
              <a:rPr dirty="0" sz="1200" spc="-75">
                <a:solidFill>
                  <a:srgbClr val="231F20"/>
                </a:solidFill>
                <a:latin typeface="PropCourierSans"/>
                <a:cs typeface="PropCourierSans"/>
              </a:rPr>
              <a:t>f</a:t>
            </a:r>
            <a:r>
              <a:rPr dirty="0" sz="1200">
                <a:solidFill>
                  <a:srgbClr val="231F20"/>
                </a:solidFill>
                <a:latin typeface="PropCourierSans"/>
                <a:cs typeface="PropCourierSans"/>
              </a:rPr>
              <a:t>or construction</a:t>
            </a:r>
            <a:endParaRPr sz="1200">
              <a:latin typeface="PropCourierSans"/>
              <a:cs typeface="PropCourier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65190" y="4879289"/>
            <a:ext cx="1910080" cy="612775"/>
          </a:xfrm>
          <a:custGeom>
            <a:avLst/>
            <a:gdLst/>
            <a:ahLst/>
            <a:cxnLst/>
            <a:rect l="l" t="t" r="r" b="b"/>
            <a:pathLst>
              <a:path w="1910079" h="612775">
                <a:moveTo>
                  <a:pt x="0" y="612647"/>
                </a:moveTo>
                <a:lnTo>
                  <a:pt x="1910080" y="612647"/>
                </a:lnTo>
                <a:lnTo>
                  <a:pt x="1910080" y="0"/>
                </a:lnTo>
                <a:lnTo>
                  <a:pt x="0" y="0"/>
                </a:lnTo>
                <a:lnTo>
                  <a:pt x="0" y="61264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15078" y="2231454"/>
            <a:ext cx="1228725" cy="532130"/>
          </a:xfrm>
          <a:custGeom>
            <a:avLst/>
            <a:gdLst/>
            <a:ahLst/>
            <a:cxnLst/>
            <a:rect l="l" t="t" r="r" b="b"/>
            <a:pathLst>
              <a:path w="1228725" h="532130">
                <a:moveTo>
                  <a:pt x="614121" y="0"/>
                </a:moveTo>
                <a:lnTo>
                  <a:pt x="0" y="532066"/>
                </a:lnTo>
                <a:lnTo>
                  <a:pt x="1228242" y="532066"/>
                </a:lnTo>
                <a:lnTo>
                  <a:pt x="614121" y="0"/>
                </a:lnTo>
                <a:close/>
              </a:path>
            </a:pathLst>
          </a:custGeom>
          <a:ln w="762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85309" y="2313929"/>
            <a:ext cx="1287780" cy="518159"/>
          </a:xfrm>
          <a:custGeom>
            <a:avLst/>
            <a:gdLst/>
            <a:ahLst/>
            <a:cxnLst/>
            <a:rect l="l" t="t" r="r" b="b"/>
            <a:pathLst>
              <a:path w="1287779" h="518160">
                <a:moveTo>
                  <a:pt x="643889" y="0"/>
                </a:moveTo>
                <a:lnTo>
                  <a:pt x="0" y="518172"/>
                </a:lnTo>
                <a:lnTo>
                  <a:pt x="1287780" y="518172"/>
                </a:lnTo>
                <a:lnTo>
                  <a:pt x="6438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29200" y="2270770"/>
            <a:ext cx="0" cy="327660"/>
          </a:xfrm>
          <a:custGeom>
            <a:avLst/>
            <a:gdLst/>
            <a:ahLst/>
            <a:cxnLst/>
            <a:rect l="l" t="t" r="r" b="b"/>
            <a:pathLst>
              <a:path w="0" h="327660">
                <a:moveTo>
                  <a:pt x="0" y="0"/>
                </a:moveTo>
                <a:lnTo>
                  <a:pt x="0" y="327647"/>
                </a:lnTo>
              </a:path>
            </a:pathLst>
          </a:custGeom>
          <a:ln w="63500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58640" y="2596829"/>
            <a:ext cx="1334596" cy="260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8400" cy="777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2015-02-12T09:16:08Z</dcterms:created>
  <dcterms:modified xsi:type="dcterms:W3CDTF">2015-02-12T09:16:08Z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2013-12-15T00:00:00Z</vt:filetime>
  </property>
  <property fmtid="{D5CDD505-2E9C-101B-9397-08002B2CF9AE}" pid="3" name="LastSaved">
    <vt:filetime>2015-02-12T00:00:00Z</vt:filetime>
  </property>
</Properties>
</file>